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E1FB-0E0F-483D-BA1E-00010CEA5325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05F9-898E-4AA2-8A8B-FB38AFFC50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668864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instituição do diaconato em Atos 6 ocorreu em um contexto de discórdia entre dois grupos da igreja em Jerusalém: (1) os cristãos de origem judaica, que compunham a maioria, e (2) os helenistas, a minoria de origem grega, os quais se sentiam discriminados e de certa forma negligenciados no atendimento de suas viúvas. 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1124744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“Ora, naqueles dias, multiplicando-se o número dos discípulos, houve murmuração dos helenistas contra os hebreus, porque as viúvas deles estavam sendo esquecidas na distribuição diária” (</a:t>
            </a:r>
            <a:r>
              <a:rPr lang="pt-BR" sz="2400" dirty="0" err="1" smtClean="0"/>
              <a:t>At</a:t>
            </a:r>
            <a:r>
              <a:rPr lang="pt-BR" sz="2400" dirty="0" smtClean="0"/>
              <a:t> 6:1). Assim, os diáconos foram escolhidos para solucionar esse problema e restabelecer a paz e harmonia entre todos os cristãos. Por isso, a primeira exigência dos apóstolos para a escolha dos sete foi que deviam ser homens de “boa reputação” (</a:t>
            </a:r>
            <a:r>
              <a:rPr lang="pt-BR" sz="2400" dirty="0" err="1" smtClean="0"/>
              <a:t>At</a:t>
            </a:r>
            <a:r>
              <a:rPr lang="pt-BR" sz="2400" dirty="0" smtClean="0"/>
              <a:t> 6:3). Só assim teriam condições de trabalhar para restabelecer a unidade e harmonia entre os primeiros cristãos.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987824" y="476672"/>
            <a:ext cx="59766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A organização da igreja em Jerusalém devia servir de modelo para a organização de igrejas em todos os outros lugares em que mensageiros da verdade conquistassem conversos ao evangelho. Aqueles a quem fora entregue a responsabilidade da administração geral da igreja não deveriam assenhorear- se da herança de Deus, mas, como sábios pastores, apascentar o rebanho de Deus, servindo de exemplo ao rebanho (1Pe 5:2, 3); e os diáconos deveriam ser “homens de boa reputação, cheios do Espírito Santo e de sabedoria” (</a:t>
            </a:r>
            <a:r>
              <a:rPr lang="pt-BR" sz="2200" dirty="0" err="1" smtClean="0"/>
              <a:t>At</a:t>
            </a:r>
            <a:r>
              <a:rPr lang="pt-BR" sz="2200" dirty="0" smtClean="0"/>
              <a:t> 6:3). Unidos, esses homens deveriam defender o direito e man-tê-lo com firmeza e decisão; assim teriam sobre o rebanho todo uma influência para a união (</a:t>
            </a:r>
            <a:r>
              <a:rPr lang="pt-BR" sz="2200" i="1" dirty="0" smtClean="0"/>
              <a:t>Atos dos Apóstolos, p. 91). </a:t>
            </a:r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548680"/>
            <a:ext cx="59766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200" b="1" dirty="0" smtClean="0"/>
              <a:t>Visite as pessoas que estão em discórdia ou que manifestam ressentimentos. Fale do amor </a:t>
            </a:r>
            <a:r>
              <a:rPr lang="pt-BR" sz="2200" b="1" dirty="0" err="1" smtClean="0"/>
              <a:t>perdoador</a:t>
            </a:r>
            <a:r>
              <a:rPr lang="pt-BR" sz="2200" b="1" dirty="0" smtClean="0"/>
              <a:t> de Deus e da importância do perdão, da harmonia e da união para o povo de Deus.</a:t>
            </a:r>
          </a:p>
          <a:p>
            <a:pPr marL="342900" indent="-342900" algn="just">
              <a:buAutoNum type="arabicPeriod"/>
            </a:pPr>
            <a:endParaRPr lang="pt-BR" sz="2200" b="1" dirty="0" smtClean="0"/>
          </a:p>
          <a:p>
            <a:pPr marL="342900" indent="-342900" algn="just">
              <a:buAutoNum type="arabicPeriod"/>
            </a:pPr>
            <a:r>
              <a:rPr lang="pt-BR" sz="2200" b="1" dirty="0" smtClean="0"/>
              <a:t>Ao ouvir queixas e desabafos de uma pessoa com relação a outra, nunca estimule tais atitudes nem demonstre qualquer julgamento em favor ou contra uma das partes. </a:t>
            </a:r>
          </a:p>
          <a:p>
            <a:pPr marL="342900" indent="-342900" algn="just"/>
            <a:endParaRPr lang="pt-BR" sz="2200" b="1" dirty="0" smtClean="0"/>
          </a:p>
          <a:p>
            <a:pPr marL="342900" indent="-342900" algn="just"/>
            <a:r>
              <a:rPr lang="pt-BR" sz="2200" b="1" dirty="0" smtClean="0"/>
              <a:t>3. Quando houver uma boa oportunidade, se disponha a inter- mediar a conciliação. Se for o caso, solicite a ajuda de um ancião ou do pastor. </a:t>
            </a:r>
            <a:endParaRPr lang="pt-BR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7606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4. Ao lidar com assuntos dessa natureza, seja discreto. Nunca faça comentários indevidos com pessoas que não estejam envolvidas no problema.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5. Desenvolva o hábito de orar em favor da unidade da igreja. Ser um instrumento </a:t>
            </a:r>
            <a:r>
              <a:rPr lang="pt-BR" sz="2200" b="1" smtClean="0"/>
              <a:t>de pacificação </a:t>
            </a:r>
            <a:r>
              <a:rPr lang="pt-BR" sz="2200" b="1" dirty="0" smtClean="0"/>
              <a:t>e reconciliação traz bênçãos extraordinárias à sua experiência cristã. </a:t>
            </a:r>
          </a:p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6. Busque uma alternativa de solução que seja comum a ambos. Não a minha vontade, nem a sua, mas uma terceira opção como solução. 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474</Words>
  <Application>Microsoft Office PowerPoint</Application>
  <PresentationFormat>Apresentação na tela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5</cp:revision>
  <dcterms:created xsi:type="dcterms:W3CDTF">2013-11-06T13:28:15Z</dcterms:created>
  <dcterms:modified xsi:type="dcterms:W3CDTF">2014-04-30T11:35:19Z</dcterms:modified>
  <cp:category>TEOLOGIA</cp:category>
</cp:coreProperties>
</file>