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86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5" r:id="rId19"/>
    <p:sldId id="278" r:id="rId20"/>
    <p:sldId id="283" r:id="rId21"/>
    <p:sldId id="279" r:id="rId22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FAEF8A-A00A-4A4F-A031-F2DEDAFF0C0E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8D2AE7-7C11-4367-A90D-EF4C214B29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54DA-91D7-421D-912A-BE00D42EAA8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50A9-216E-41C6-BF8B-0572BDFE5C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484784"/>
            <a:ext cx="54006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Diáconos e diaconisas podem e devem contribuir significativamente para que a cerimônia batismal seja realmente uma bênção para a igreja e para os candidatos. 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Algumas sugestões úteis: </a:t>
            </a: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elma.luz.DSA\Pictures\Minhas digitalizações\digitalizar0061.jpg"/>
          <p:cNvPicPr>
            <a:picLocks noChangeAspect="1" noChangeArrowheads="1"/>
          </p:cNvPicPr>
          <p:nvPr/>
        </p:nvPicPr>
        <p:blipFill>
          <a:blip r:embed="rId3" cstate="print"/>
          <a:srcRect t="3208" r="1926"/>
          <a:stretch>
            <a:fillRect/>
          </a:stretch>
        </p:blipFill>
        <p:spPr bwMode="auto">
          <a:xfrm>
            <a:off x="3131840" y="1628800"/>
            <a:ext cx="5460273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131840" y="1124744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Orientações gerais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O trabalho dos diáconos e diaconisas é fundamental para que a cerimônia batismal seja bem organizada e bem realizada. Eles atuam desde os preparativos até a conclusão. O </a:t>
            </a:r>
            <a:r>
              <a:rPr lang="pt-BR" sz="2400" i="1" dirty="0" smtClean="0"/>
              <a:t>Manual da Igreja define algumas atividades dos diáconos e diaconisas: Os diáconos fazem os preparativos necessários para as cerimônias batismais (Manual da Igreja, p. 81).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Assegurar-se de que o tanque esteja cheio e a água em temperatura adequada.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• Verificar as condições de limpeza e segurança das escadas de acesso ao tanque.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Averiguar se o microfone para uso do pastor oficiante está posicionado próximo ao tanque de forma adequada e segura. Deve-se eliminar todo risco de o microfone cair na água.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• Orientar, com antecedência, os candidatos quanto às roupas apropriadas para o batismo.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Providenciar roupões no tamanho adequado para os candidatos.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15816" y="1628800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• Após o voto batismal, conduzir os candidatos masculinos ao local em que farão a troca de roupa e auxiliá-los no que for necessário.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 • Auxiliar os candidatos masculinos na entrada e saída do tanque.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Estar atento para auxiliar o pastor oficiante sempre que for solicitado.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• Após a cerimônia, tomar as providências para esvaziar o tanque. </a:t>
            </a:r>
            <a:endParaRPr lang="pt-B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987824" y="1443548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Cuidar da ornamentação da igreja.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Orientar, com antecedência, as candidatas quanto às roupas apropriadas para o batismo.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Providenciar os roupões no tamanho adequado para as candidatas.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Após o voto batismal, conduzir as candidatas ao local em que farão a troca de roupa e auxiliá-las no que for necessário.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3059832" y="1731580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Auxiliar as candidatas na entrada e saída do tanque.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 • Estar atenta para auxiliar o pastor </a:t>
            </a:r>
          </a:p>
          <a:p>
            <a:pPr algn="just"/>
            <a:r>
              <a:rPr lang="pt-BR" sz="2400" dirty="0" smtClean="0"/>
              <a:t>oficiante sempre que for solicitada. 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• Providenciar roupões e toalhas de reserva para situações de emergência.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2400" dirty="0" smtClean="0"/>
              <a:t> • Após a cerimônia, recolher todos os roupões para serem lavados, passados e guardados. 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361</Words>
  <Application>Microsoft Office PowerPoint</Application>
  <PresentationFormat>Apresentação na tela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GUIA DO DIACONATO</dc:subject>
  <dc:creator>4TONS - Pr. Marcelo Augusto de Carvalho</dc:creator>
  <cp:keywords>www.4tons.com.br</cp:keywords>
  <dc:description>COMÉRCIO PROIBIDO. USO PESSOAL</dc:description>
  <cp:lastModifiedBy>selma.luz</cp:lastModifiedBy>
  <cp:revision>46</cp:revision>
  <dcterms:created xsi:type="dcterms:W3CDTF">2014-03-10T14:10:20Z</dcterms:created>
  <dcterms:modified xsi:type="dcterms:W3CDTF">2014-04-30T11:36:36Z</dcterms:modified>
  <cp:category>TEOLOGIA</cp:category>
</cp:coreProperties>
</file>