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316" r:id="rId28"/>
    <p:sldId id="317" r:id="rId29"/>
    <p:sldId id="283" r:id="rId30"/>
    <p:sldId id="288" r:id="rId31"/>
    <p:sldId id="285" r:id="rId32"/>
    <p:sldId id="289" r:id="rId33"/>
    <p:sldId id="290" r:id="rId34"/>
    <p:sldId id="291" r:id="rId35"/>
    <p:sldId id="292" r:id="rId36"/>
    <p:sldId id="293" r:id="rId37"/>
    <p:sldId id="318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4" r:id="rId47"/>
    <p:sldId id="306" r:id="rId48"/>
    <p:sldId id="308" r:id="rId49"/>
    <p:sldId id="310" r:id="rId50"/>
    <p:sldId id="312" r:id="rId51"/>
    <p:sldId id="313" r:id="rId52"/>
  </p:sldIdLst>
  <p:sldSz cx="9144000" cy="6858000" type="screen4x3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AAAC76-9310-4ED6-87AB-7C5D5299667A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08EBD1-925E-4FEE-A652-DB1103A2A37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268760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 smtClean="0"/>
          </a:p>
          <a:p>
            <a:pPr algn="just"/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2987824" y="2636912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“Depois, havendo lavado os pés aos discípulos, Ele disse: ‘Eu vos dei o exemplo, para que como Eu vos fiz, façais vós também (</a:t>
            </a:r>
            <a:r>
              <a:rPr lang="pt-BR" sz="2400" dirty="0" err="1" smtClean="0"/>
              <a:t>Jo</a:t>
            </a:r>
            <a:r>
              <a:rPr lang="pt-BR" sz="2400" dirty="0" smtClean="0"/>
              <a:t> 13:15). </a:t>
            </a:r>
            <a:endParaRPr lang="pt-B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15816" y="1556792"/>
            <a:ext cx="5616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“Essa ordenança é o preparo designado por Cristo para o serviço sacramental. Enquanto o orgulho, a desinteligência e a luta por superioridade forem nutridos, o coração não poderá entrar em associação com Cristo. Não estaremos preparados para receber a comunhão de Seu corpo e de Seu sangue. Por isso, Jesus indicou que se observasse primeiramente a comemoração de Sua humilhação” (</a:t>
            </a:r>
            <a:r>
              <a:rPr lang="pt-BR" sz="2400" i="1" dirty="0" smtClean="0"/>
              <a:t>O Desejado de Todas as Nações, p. 650). </a:t>
            </a:r>
            <a:endParaRPr lang="pt-BR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843808" y="2204864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Todos os preparativos devem ser feitos em comum acordo com os anciãos ou o pastor. Na celebração do rito do lava-pés, os diáconos ou as diaconisas proveem tudo o que for necessário para a cerimônia, como toalhas, bacias, água (a uma temperatura confortável, conforme o exigir a ocasião), baldes, etc. (</a:t>
            </a:r>
            <a:r>
              <a:rPr lang="pt-BR" sz="2400" i="1" dirty="0" smtClean="0"/>
              <a:t>Manual da Igreja, p. 81). </a:t>
            </a:r>
            <a:endParaRPr lang="pt-BR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260648"/>
            <a:ext cx="56166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As dependências em que será realizada a cerimônia do lava-pés precisam estar organizadas de maneira condizente com o número previsto de participantes.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Homens e mulheres devem ter locais separados para o lava-pés.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Quando escadas ou distância são um problema, devem ser feitos arranjos especiais para as pessoas com deficiências.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Onde for socialmente aceitável, podem ser feitos arranjos separados para que marido e mulher ou pais e filhos batizados possam participar juntos da cerimônia do lava-pés.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 Para encorajar os tímidos e as pessoas sensíveis que acharem a escolha de um parceiro uma experiência constrangedora, líderes da igreja devem ser designados para ajudar essas pessoas a encontrar companheiros (</a:t>
            </a:r>
            <a:r>
              <a:rPr lang="pt-BR" sz="2000" i="1" dirty="0" smtClean="0"/>
              <a:t>Manual da Igreja, p. 182, 183). </a:t>
            </a:r>
            <a:endParaRPr lang="pt-BR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131840" y="1412776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Alguns diáconos e diaconisas devem ser designados para auxiliar os participantes durante todo o rito.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Devem ser feitas provisões adequadas para os deficientes físicos. 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As diaconisas ajudam na cerimônia do lava-pés, prestando especial auxílio às mulheres visitantes ou às irmãs que se uniram à igreja recentemente (ver </a:t>
            </a:r>
            <a:r>
              <a:rPr lang="pt-BR" sz="2400" i="1" dirty="0" smtClean="0"/>
              <a:t>Manual da Igreja, p. 83). </a:t>
            </a:r>
            <a:endParaRPr lang="pt-BR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1628800"/>
            <a:ext cx="5328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Todos devem lavar as mãos cuidadosamente antes de retornar para participar na Ceia do Senhor. Os que vão dirigir a cerimônia devem fazer isso publicamente para propósitos de higiene (</a:t>
            </a:r>
            <a:r>
              <a:rPr lang="pt-BR" sz="2400" i="1" dirty="0" smtClean="0"/>
              <a:t>Manual da Igreja, p. 183).</a:t>
            </a:r>
          </a:p>
          <a:p>
            <a:pPr algn="just">
              <a:buFont typeface="Arial" pitchFamily="34" charset="0"/>
              <a:buChar char="•"/>
            </a:pPr>
            <a:endParaRPr lang="pt-BR" sz="2400" i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i="1" dirty="0" smtClean="0"/>
              <a:t> É aconselhado que diáconos e diaconisas realizem o lava-pés mais cedo, talvez após a preparação dos utensílios. </a:t>
            </a:r>
            <a:endParaRPr lang="pt-BR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772816"/>
            <a:ext cx="56886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É responsabilidade das diaconisas providenciar o vinho e o pão com antecedência e em quantidade suficiente, a fim de evitar surpresas de última hora. 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Ao prepararem a mesa, as diaconisas devem deixar o pão já partido em sua maior parte, reservando uma pequena quantidade para ser partida pelos oficiantes da cerimônia, cumprindo assim o simbolismo. </a:t>
            </a:r>
            <a:endParaRPr lang="pt-BR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548680"/>
            <a:ext cx="5832648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sz="2300" dirty="0" smtClean="0"/>
              <a:t>A cerimônia da comunhão deve ser dirigida por um pastor ordenado ou pelo ancião da igreja.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300" dirty="0" smtClean="0"/>
              <a:t>Diáconos e diaconisas, embora sejam ordenados, não podem dirigi-la. Recomenda-se que a roupa seja sóbria.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Os pastores ou anciãos oficiantes ocupam seu lugar junto à mesa onde estão o pão e o vinho (suco de uva não fermentado) e os diáconos e diaconisas tomam seus lugares.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A toalha que cobre o pão é removida.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Uma passagem apropriada das Escrituras deve ser lida. </a:t>
            </a: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908720"/>
            <a:ext cx="576064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6"/>
            </a:pPr>
            <a:r>
              <a:rPr lang="pt-BR" sz="2300" dirty="0" smtClean="0"/>
              <a:t>Normalmente, os oficiantes se ajoelham enquanto se pede a bênção sobre o pão. A congregação pode se ajoelhar ou permanecer sentada.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6"/>
            </a:pPr>
            <a:r>
              <a:rPr lang="pt-BR" sz="2400" dirty="0" smtClean="0"/>
              <a:t>Os pastores e anciãos entregam aos diáconos as bandejas contendo o pão, e eles, então, o servem à congregação.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6"/>
            </a:pPr>
            <a:r>
              <a:rPr lang="pt-BR" sz="2400" dirty="0" smtClean="0"/>
              <a:t>Durante esse momento, pode haver uma música especial, testemunhos, um resumo do sermão, leituras selecionadas, cântico congregacional ou música meditativa.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2400" dirty="0" smtClean="0"/>
          </a:p>
          <a:p>
            <a:pPr marL="457200" indent="-457200" algn="just">
              <a:buFont typeface="+mj-lt"/>
              <a:buAutoNum type="arabicPeriod" startAt="6"/>
            </a:pPr>
            <a:endParaRPr lang="pt-BR" sz="2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332656"/>
            <a:ext cx="56166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Os participantes devem reter sua porção do pão até que os pastores ou anciãos oficiantes tenham sido servidos. Quando todos estiverem sentados, o líder os convida a juntos participar do pão. Orações silenciosas são feitas enquanto se come o pão. </a:t>
            </a:r>
          </a:p>
          <a:p>
            <a:pPr marL="228600" indent="-228600" algn="just">
              <a:buFont typeface="+mj-lt"/>
              <a:buAutoNum type="arabicPeriod" startAt="9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O pastor faz a leitura de um texto bíblico apropriado. Os líderes se ajoelham para a oração pelo vinho. Novamente, os diáconos servem à congregação. As atividades que foram sugeridas para a distribuição do pão podem ser continuadas nesse momento. </a:t>
            </a:r>
          </a:p>
          <a:p>
            <a:pPr marL="228600" indent="-228600" algn="just">
              <a:buFont typeface="+mj-lt"/>
              <a:buAutoNum type="arabicPeriod" startAt="9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Depois que os pastores ou anciãos oficiantes tiverem sido servidos, todos os adoradores participam juntos do vinho. 23</a:t>
            </a:r>
            <a:endParaRPr lang="pt-BR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2348880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 Ceia do Senhor é a participação nos emblemas do corpo e do sangue de Jesus, como expressão de fé </a:t>
            </a:r>
            <a:r>
              <a:rPr lang="pt-BR" sz="2400" dirty="0" err="1" smtClean="0"/>
              <a:t>nEle</a:t>
            </a:r>
            <a:r>
              <a:rPr lang="pt-BR" sz="2400" dirty="0" smtClean="0"/>
              <a:t>, nosso Senhor e Salvador. Nessa experiência de comunhão, Cristo Se faz presente para Se encontrar com Seu povo e fortalecê-lo. </a:t>
            </a:r>
            <a:endParaRPr lang="pt-BR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2132856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Não se deve acrescentar ao pão da Santa Ceia nenhum ingrediente para introduzir novidade, como nata, essência com algum aroma, chocolate, etc. </a:t>
            </a:r>
            <a:endParaRPr lang="pt-BR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2204864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Após a cerimônia, os diáconos e as diaconisas limpam a mesa, recolhem os utensílios e eliminam reverentemente toda a sobra dos emblemas. De forma alguma esses emblemas deveriam ser consumidos ou aproveitados para uso comum (</a:t>
            </a:r>
            <a:r>
              <a:rPr lang="pt-BR" sz="2400" i="1" dirty="0" smtClean="0"/>
              <a:t>Manual da Igreja, p. 128). </a:t>
            </a:r>
            <a:endParaRPr lang="pt-BR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844824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As sobras de pão e vinho não devem ser consumidas, mas eliminadas de forma reverente pelos diáconos e diaconisas, logo após a Ceia do Senhor (ver </a:t>
            </a:r>
            <a:r>
              <a:rPr lang="pt-BR" sz="2400" i="1" dirty="0" smtClean="0"/>
              <a:t>Manual da Igreja, p. 128). Sendo que o Manual da Igreja só diz “eliminado de forma reverente”, o conselho da Secretaria Ministerial da DSA votou “sugerir que o pão e o suco de uva que sobram da Santa Ceia sejam enterrados ou queimados”. </a:t>
            </a:r>
            <a:endParaRPr lang="pt-BR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15816" y="1628800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 significado da cerimônia da comunhão se aplica às pessoas que já fizeram sua entrega ao Salvador e foram batizadas. É uma renovação do compromisso assumido por meio do batismo. Entretanto, não impedimos a participação de alguém que ainda não tenha passado por essa experiência, mas que deseja tomar parte. A Igreja Adventista do Sétimo Dia pratica a comunhão aberta (ver </a:t>
            </a:r>
            <a:r>
              <a:rPr lang="pt-BR" sz="2400" i="1" dirty="0" smtClean="0"/>
              <a:t>Manual da Igreja, p. 128). </a:t>
            </a:r>
            <a:endParaRPr lang="pt-BR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484784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Quanto às crianças, a orientação do </a:t>
            </a:r>
            <a:r>
              <a:rPr lang="pt-BR" sz="2400" i="1" dirty="0" smtClean="0"/>
              <a:t>Manual da Igreja é clara:</a:t>
            </a:r>
          </a:p>
          <a:p>
            <a:pPr algn="just"/>
            <a:endParaRPr lang="pt-BR" sz="2400" i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i="1" dirty="0" smtClean="0"/>
              <a:t> A igreja pratica a comunhão aberta. Todos os que entregaram a vida ao Salvador podem participar. As crianças aprendem o significado da cerimônia observando a participação dos outros. Após receberem instrução formal numa classe batismal e fazerem seu compromisso com Jesus por meio do batismo, estarão elas mesmas, preparadas para participar da cerimônia. </a:t>
            </a:r>
            <a:endParaRPr lang="pt-BR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764704"/>
            <a:ext cx="5472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 pastor oficiante ou os anciãos da igreja deverão ser informados com antecedência se há na igreja membros enfermos ou impossibilitados de comparecer à cerimônia da comunhão no templo.</a:t>
            </a:r>
          </a:p>
          <a:p>
            <a:pPr algn="just"/>
            <a:r>
              <a:rPr lang="pt-BR" sz="2400" dirty="0" smtClean="0"/>
              <a:t> A essas pessoas deve ser oferecida a oportunidade de receber os emblemas e de participar do lava-pés no lugar em que estiverem, se assim desejarem. O lava-pés pode ser excluído em alguns desses casos. Os diáconos e as diaconisas devem estar dispostos a acompanhar o pastor ou o ancião que vai ministrar a </a:t>
            </a:r>
            <a:r>
              <a:rPr lang="pt-BR" sz="2400" dirty="0" err="1" smtClean="0"/>
              <a:t>ceri</a:t>
            </a:r>
            <a:r>
              <a:rPr lang="pt-BR" sz="2400" dirty="0" smtClean="0"/>
              <a:t>- </a:t>
            </a:r>
            <a:r>
              <a:rPr lang="pt-BR" sz="2400" dirty="0" err="1" smtClean="0"/>
              <a:t>mônia</a:t>
            </a:r>
            <a:r>
              <a:rPr lang="pt-BR" sz="2400" dirty="0" smtClean="0"/>
              <a:t> a essas pessoas. </a:t>
            </a:r>
            <a:endParaRPr lang="pt-BR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lma.luz.DSA\Documents\Guia para Diáconos e diaconisas\PPT port\PPT Guia Diaconos e Diaconisas\Seção 03 - Diaconato em ação\Cap. 11 A Cerimonia da Comunha\Subtitulo 27\PPT_Guia dos diaconos _Cap11_01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elma.luz.DSA\Documents\Guia para Diáconos e diaconisas\PPT port\PPT Guia Diaconos e Diaconisas\Seção 03 - Diaconato em ação\Cap. 11 A Cerimonia da Comunha\Subtitulo 28\PPT_Guia dos diaconos _Cap11_01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700808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Os anjos declaram: “Santo, Santo, Santo é o Senhor Deus, o Todo-poderoso, Aquele que era, que é e que há de vir.” Portanto, visto que Jesus é santo, os símbolos que representam Seu corpo e Seu sangue também são. (ver </a:t>
            </a:r>
            <a:r>
              <a:rPr lang="pt-BR" sz="2400" i="1" dirty="0" smtClean="0"/>
              <a:t>Manual da Igreja, p. 125-129, 182-184). </a:t>
            </a:r>
            <a:endParaRPr lang="pt-BR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lma.luz.DSA\Documents\Guia para Diáconos e diaconisas\PPT port\PPT Guia Diaconos e Diaconisas\Seção 03 - Diaconato em ação\Cap. 11 A Cerimonia da Comunha\Subtitulo 29\PPT_Guia dos diaconos _Cap11_01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lma.luz.DSA\Documents\Guia para Diáconos e diaconisas\PPT port\PPT Guia Diaconos e Diaconisas\Seção 03 - Diaconato em ação\Cap. 11 A Cerimonia da Comunha\Subtitulo 29\PPT_Guia dos diaconos _Cap11_02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474345"/>
            <a:ext cx="5472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Ingredientes • 1 xícara de farinha de trigo especial (de preferência integral) • ¼ de colher (chá) de sal • 2 colheres (chá) de água fria • ¼ xícara de azeite ou óleo vegetal </a:t>
            </a:r>
          </a:p>
          <a:p>
            <a:endParaRPr lang="pt-BR" dirty="0" smtClean="0"/>
          </a:p>
          <a:p>
            <a:r>
              <a:rPr lang="pt-BR" dirty="0" smtClean="0"/>
              <a:t>Modo de fazer:</a:t>
            </a:r>
          </a:p>
          <a:p>
            <a:endParaRPr lang="pt-BR" dirty="0" smtClean="0"/>
          </a:p>
          <a:p>
            <a:r>
              <a:rPr lang="pt-BR" dirty="0" smtClean="0"/>
              <a:t> Peneire a farinha e o sal juntos. Derrame a água no óleo, sem agitar. Acrescente aos ingredientes secos e misture com um garfo, até que toda a farinha fique úmida. Abra a massa entre duas folhas de papel alumínio até conseguir a espessura de uma massa fina de torta. Estenda-a numa assadeira (sem untar) polvilhada com farinha, e com uma faca afiada assinale quadrinhos, tomando o cuidado de furar cada quadradinho, para evitar que se levantem bolhas na massa. Deixe assar durante dez a quinze minutos, a mais ou menos 220ºC. Vigie, cuidadosa- mente, durante os últimos cinco minutos, para evitar que o pão se queime. dar que Abra untada, </a:t>
            </a:r>
            <a:r>
              <a:rPr lang="pt-BR" dirty="0" err="1" smtClean="0"/>
              <a:t>sar</a:t>
            </a:r>
            <a:r>
              <a:rPr lang="pt-BR" dirty="0" smtClean="0"/>
              <a:t> Depois Nota O rendimento 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249289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“É nessas ocasiões, indicadas por Ele mesmo, que Cristo Se encontra com Seu povo e os revigora por Sua presença” (</a:t>
            </a:r>
            <a:r>
              <a:rPr lang="pt-BR" sz="2400" i="1" dirty="0" smtClean="0"/>
              <a:t>O Desejado de Todas as Nações, p. 656). </a:t>
            </a:r>
            <a:endParaRPr lang="pt-BR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052736"/>
            <a:ext cx="5850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 cerimônia da comunhão pode ser apropriadamente incluída como parte de qualquer culto cristão de adoração. No entanto, para dar a devida ênfase e tornar a comunhão disponível ao maior número possível de membros, normalmente ela é parte do culto de adoração do penúltimo sábado do trimestre. O anúncio deve ser feito no culto do sábado anterior, chamando-se a atenção para a importância do culto seguinte, a fim de que todos os membros possam preparar o coração e solucionar todas as diferenças não resolvidas de uns para com os outros. </a:t>
            </a:r>
            <a:endParaRPr lang="pt-BR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1571</Words>
  <Application>Microsoft Office PowerPoint</Application>
  <PresentationFormat>Apresentação na tela (4:3)</PresentationFormat>
  <Paragraphs>61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GUIA DO DIACONATO</dc:subject>
  <dc:creator>4TONS - Pr. Marcelo Augusto de Carvalho</dc:creator>
  <cp:keywords>www.4tons.com.br</cp:keywords>
  <dc:description>COMÉRCIO PROIBIDO. USO PESSOAL</dc:description>
  <cp:lastModifiedBy>selma.luz</cp:lastModifiedBy>
  <cp:revision>49</cp:revision>
  <dcterms:created xsi:type="dcterms:W3CDTF">2014-03-10T17:21:40Z</dcterms:created>
  <dcterms:modified xsi:type="dcterms:W3CDTF">2014-04-30T11:43:05Z</dcterms:modified>
  <cp:category>TEOLOGIA</cp:category>
</cp:coreProperties>
</file>