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E940F1-C1F0-4A79-906F-9E0858FB97C9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5BC14F-6E20-4FC3-A1EF-BB7E61150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lma.luz.DSA\Documents\Guia para Diáconos e diaconisas\PPT Guia para diáconos 2014 PORT\PPT Guia Diaconos e Diaconisas\Seção 03 - Diaconato em ação\Cap. 13 O maior Privilégio\Tema Geral\PPT_Guia dos diaconos _Cap1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para Diáconos e diaconisas\PPT Guia para diáconos 2014 PORT\PPT Guia Diaconos e Diaconisas\Seção 03 - Diaconato em ação\Cap. 13 O maior Privilégio\Subtitulo 01\PPT_Guia dos diaconos _Cap13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Guia para diáconos 2014 PORT\PPT Guia Diaconos e Diaconisas\Seção 03 - Diaconato em ação\Cap. 13 O maior Privilégio\Subtitulo 01\PPT_Guia dos diaconos _Cap13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556792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Estevão e Filipe, os mais conhecidos dos sete diáconos </a:t>
            </a:r>
            <a:r>
              <a:rPr lang="pt-BR" sz="2400" dirty="0" smtClean="0"/>
              <a:t>mencionados </a:t>
            </a:r>
            <a:r>
              <a:rPr lang="pt-BR" sz="2400" dirty="0" smtClean="0"/>
              <a:t>no capítulo seis de Atos, foram pregadores do evangelho. O primeiro foi martirizado em nome do Senhor (</a:t>
            </a:r>
            <a:r>
              <a:rPr lang="pt-BR" sz="2400" dirty="0" smtClean="0"/>
              <a:t>At. 7</a:t>
            </a:r>
            <a:r>
              <a:rPr lang="pt-BR" sz="2400" dirty="0" smtClean="0"/>
              <a:t>) e o segundo se destaca como evangelista (</a:t>
            </a:r>
            <a:r>
              <a:rPr lang="pt-BR" sz="2400" dirty="0" smtClean="0"/>
              <a:t>At. </a:t>
            </a:r>
            <a:r>
              <a:rPr lang="pt-BR" sz="2400" dirty="0" smtClean="0"/>
              <a:t>8:5-40).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para Diáconos e diaconisas\PPT Guia para diáconos 2014 PORT\PPT Guia Diaconos e Diaconisas\Seção 03 - Diaconato em ação\Cap. 13 O maior Privilégio\Subtitulo 02\PPT_Guia dos diaconos _Cap13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lma.luz.DSA\Documents\Guia para Diáconos e diaconisas\PPT Guia para diáconos 2014 PORT\PPT Guia Diaconos e Diaconisas\Seção 03 - Diaconato em ação\Cap. 13 O maior Privilégio\Subtitulo 02\PPT_Guia dos diaconos _Cap13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213285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Diáconos e diaconisas devem ser pessoas de profunda </a:t>
            </a:r>
            <a:r>
              <a:rPr lang="pt-BR" sz="2400" dirty="0" smtClean="0"/>
              <a:t>experiência </a:t>
            </a:r>
            <a:r>
              <a:rPr lang="pt-BR" sz="2400" dirty="0" smtClean="0"/>
              <a:t>cristã e com conhecimento sólido das Escrituras Sagradas. Devem se interessar em dar estudos bíblicos e trabalhar pessoalmente pela salvação das pessoas. 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lma.luz.DSA\Documents\Guia para Diáconos e diaconisas\PPT Guia para diáconos 2014 PORT\PPT Guia Diaconos e Diaconisas\Seção 03 - Diaconato em ação\Cap. 13 O maior Privilégio\Subtitulo 03\PPT_Guia dos diaconos _Cap13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lma.luz.DSA\Documents\Guia para Diáconos e diaconisas\PPT Guia para diáconos 2014 PORT\PPT Guia Diaconos e Diaconisas\Seção 03 - Diaconato em ação\Cap. 13 O maior Privilégio\Subtitulo 03\PPT_Guia dos diaconos _Cap13_0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332656"/>
            <a:ext cx="53285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Por que há, em nossas igrejas, muitos que não estão </a:t>
            </a:r>
            <a:r>
              <a:rPr lang="pt-BR" sz="2200" dirty="0" smtClean="0"/>
              <a:t>firmados</a:t>
            </a:r>
            <a:r>
              <a:rPr lang="pt-BR" sz="2200" dirty="0" smtClean="0"/>
              <a:t>, arraigados e fundados na verdade? Por que se acham na igreja os que andam em trevas e não têm nenhuma luz, cujos testemunhos são pouco sinceros, frios e queixosos? Por que existem pessoas cujos pés parecem prestes a se desviar por veredas proibidas e que sempre têm a contar uma </a:t>
            </a:r>
            <a:r>
              <a:rPr lang="pt-BR" sz="2200" dirty="0" smtClean="0"/>
              <a:t>triste </a:t>
            </a:r>
            <a:r>
              <a:rPr lang="pt-BR" sz="2200" dirty="0" smtClean="0"/>
              <a:t>história de tentação e derrota? Sentiram os membros da igreja sua responsabilidade? Cuidaram os anciãos e diáconos dos fracos e desviados? Compreenderam eles que os </a:t>
            </a:r>
            <a:r>
              <a:rPr lang="pt-BR" sz="2200" dirty="0" smtClean="0"/>
              <a:t>inconstantes </a:t>
            </a:r>
            <a:r>
              <a:rPr lang="pt-BR" sz="2200" dirty="0" smtClean="0"/>
              <a:t>estão em perigo de perder-se? Vocês procuraram, por preceito e exemplo, </a:t>
            </a:r>
            <a:r>
              <a:rPr lang="pt-BR" sz="2200" dirty="0" smtClean="0"/>
              <a:t>firmar </a:t>
            </a:r>
            <a:r>
              <a:rPr lang="pt-BR" sz="2200" dirty="0" smtClean="0"/>
              <a:t>na Rocha eterna os pés dos </a:t>
            </a:r>
            <a:r>
              <a:rPr lang="pt-BR" sz="2200" dirty="0" smtClean="0"/>
              <a:t>extraviados</a:t>
            </a:r>
            <a:r>
              <a:rPr lang="pt-BR" sz="2200" dirty="0" smtClean="0"/>
              <a:t>? (</a:t>
            </a:r>
            <a:r>
              <a:rPr lang="pt-BR" sz="2200" i="1" dirty="0" smtClean="0"/>
              <a:t>Conselhos Sobre a Escola Sabatina, p. 161). </a:t>
            </a:r>
            <a:endParaRPr lang="pt-BR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lma.luz.DSA\Documents\Guia para Diáconos e diaconisas\PPT Guia para diáconos 2014 PORT\PPT Guia Diaconos e Diaconisas\Seção 03 - Diaconato em ação\Cap. 13 O maior Privilégio\Subtitulo 04\PPT_Guia dos diaconos _Cap13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lma.luz.DSA\Documents\Guia para Diáconos e diaconisas\PPT Guia para diáconos 2014 PORT\PPT Guia Diaconos e Diaconisas\Seção 03 - Diaconato em ação\Cap. 13 O maior Privilégio\Subtitulo 04\PPT_Guia dos diaconos _Cap13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206084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Sigam os anciãos e </a:t>
            </a:r>
            <a:r>
              <a:rPr lang="pt-BR" sz="2400" dirty="0" smtClean="0"/>
              <a:t>oficiais </a:t>
            </a:r>
            <a:r>
              <a:rPr lang="pt-BR" sz="2400" dirty="0" smtClean="0"/>
              <a:t>da igreja a orientação da Palavra Sagrada e insistam com os membros sobre a </a:t>
            </a:r>
            <a:r>
              <a:rPr lang="pt-BR" sz="2400" dirty="0" smtClean="0"/>
              <a:t>necessidade </a:t>
            </a:r>
            <a:r>
              <a:rPr lang="pt-BR" sz="2400" dirty="0" smtClean="0"/>
              <a:t>de ser </a:t>
            </a:r>
            <a:r>
              <a:rPr lang="pt-BR" sz="2400" dirty="0" smtClean="0"/>
              <a:t>fiéis </a:t>
            </a:r>
            <a:r>
              <a:rPr lang="pt-BR" sz="2400" dirty="0" smtClean="0"/>
              <a:t>em pagar os votos, devolver os dízimos e entregar ofertas (</a:t>
            </a:r>
            <a:r>
              <a:rPr lang="pt-BR" sz="2400" i="1" dirty="0" smtClean="0"/>
              <a:t>Conselhos Sobre Mordomia, p. 106, 107). 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257</Words>
  <Application>Microsoft Office PowerPoint</Application>
  <PresentationFormat>Apresentação na tela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3</cp:revision>
  <dcterms:created xsi:type="dcterms:W3CDTF">2014-03-26T19:37:27Z</dcterms:created>
  <dcterms:modified xsi:type="dcterms:W3CDTF">2014-04-29T19:19:25Z</dcterms:modified>
  <cp:category>TEOLOGIA</cp:category>
</cp:coreProperties>
</file>