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B2C76-8872-40FA-8483-F6E00BE9F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110140-5EA1-4813-886E-23A6DD2C5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964399-07E5-40D7-BEDE-0AEA5406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4CA70A-EC96-4CD5-863B-8F39E508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6D23E3-3704-4D2E-ACE9-6BCFB9FDF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B30B5-8A7F-41C0-A98D-99FCCA1B60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613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C004C-A23D-4DE3-B1F1-EB3608BE7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37A15E-D052-4CCB-90A4-5986FC80F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B6A14-0C91-4AA7-A0A3-1F56FCD9D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7E913-FE16-49D8-996C-7EF47DB2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60E44E-D0E8-469D-80C3-CB69E555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53E3-C870-4428-864C-249C412618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685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07258F-01E9-433B-BF12-654F307E9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820CA4-1F29-4279-AA2B-E74F3A1CF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7258A8-035B-48DC-AC8B-517D46BF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28B73A-3A2B-4FDB-8354-F86B15A8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0F41C7-DF2C-4E32-9100-484648703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7067D-D979-4BB0-8FDC-D84D3552CB7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148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BF04A-63A8-4178-9138-6CDEF31B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996F4D-926E-404F-85A1-801EFE0C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9D2384-7F44-4BB8-9320-3BB1C54B3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B3D727-A45C-46E0-88CC-27943990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C721A2-75C9-455F-8CBD-0BFCB053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9501D-CDB5-4525-9278-A901584A76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635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44B11-110D-48AB-8961-9ACDAC18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BA7E5A-B396-4E63-817A-C9F3942EF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1D59CC-FB5C-475A-957E-50307F97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D3FBB-283D-4961-BFDB-BEEB0BE8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95816F-7D5B-47BC-BEA0-973D30FD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E675-5EF4-4F9B-BE38-1028891F02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3605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A2077-E6AE-46F3-B2E5-CA56BBA0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F0959-ADCD-4428-ADA1-C880630A8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C67F1D-77FA-4E53-85C2-38C6728B1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70E2CB-1692-4E67-B286-23CB7292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6318BE-82EC-40BF-80F3-C0D94F6B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51DD40-6898-4FF7-8654-4D71B471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D06A9-67EA-422D-9D7F-9EFEB5C4F3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532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1D4A03-B1E4-4E49-823C-90520071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D43B1-A74B-4622-AA8E-86B537095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9BCE83-3B21-49AC-8A09-04E7BEBC7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5820EC-58F0-43B2-B4B6-4964CCEA2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3D8E092-D899-4C7E-916F-93493B739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349939-5BBC-4E69-A562-A29156FC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31952FA-DBCB-4638-8410-260FD12B7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EA20E4D-F22A-4417-A9C6-452CB4AE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7859C-09EC-49D4-8F61-7F3FB4E09D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23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19FD3-20B7-4948-8141-C73E133FE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D3DF449-BE92-4D86-84D3-48F53A9AF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3DC292-6324-45B1-9AC1-2FB65290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048681-FC3E-419A-97B0-0012F8A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F657F-237E-4580-924B-CA07C2D505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988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2C69F55-A436-4384-9CD5-2E5C7770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2D7AE6E-7EBE-4E5E-B729-624F1683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F5E3AF-B261-4425-A192-8595888C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6ADC1-B167-4DEA-9993-A467159E84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956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10BC6-8A7A-4E3E-99A0-3F9E53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731F96-89CD-4E52-8B76-7457A018C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43E68-FAE7-40C7-AF89-E0069D7E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89AC744-1904-4E86-8B6C-7D27619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F00699-3F4D-4F9B-BE4A-0ABF0B4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503CF7A-CC4B-4C81-80D5-DEEDA5B2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9DAA6-643C-4D67-A47C-56742AB4E8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479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3AE7A-EAEE-4EC1-B2B2-DD9818DE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6427FE-AED1-4AA9-BCDE-DA1433CE14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328BD0-3F30-41E2-AE00-639746FF35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091C43-34DA-4CF2-BEF2-C7771CD6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144206-94AD-463D-A7E5-F63DF19EB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9181C5-CCA3-4E7B-AEC1-EE6B5505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04B26-242C-42E7-B7EA-7E7BD09F04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719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2FC3227-6B99-47BB-B435-8E6FED62C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9D3DBD-8308-4EC9-9592-3018E8BE9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221B45-FF44-46D7-B4B5-553545EEDA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34D940-A6E8-4B4C-9771-C17153FA88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479C7A6-9799-45AB-ACA0-2321100C89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A8EB63-FA68-430F-8A24-8A7C83CF3B5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SM-DOUTRINAS</dc:subject>
  <dc:creator>Pr. MARCELO AUGUSTO DE CARVALHO</dc:creator>
  <cp:keywords>www.pastordeescola.com.br</cp:keywords>
  <dc:description>COMÉRCIO PROIBIDO. USO PESSOAL</dc:description>
  <cp:lastModifiedBy>Pr. Marcelo Carvalho</cp:lastModifiedBy>
  <cp:revision>3</cp:revision>
  <dcterms:created xsi:type="dcterms:W3CDTF">2004-08-10T17:24:13Z</dcterms:created>
  <dcterms:modified xsi:type="dcterms:W3CDTF">2019-10-21T14:18:37Z</dcterms:modified>
  <cp:category>SM-SERMÕES</cp:category>
</cp:coreProperties>
</file>