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15928-526E-4052-9509-CDF9DAF39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A45193-FCC4-4F92-9C85-F6D5D0D81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F4D843-F9E3-440F-8687-AAE8ECF5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0B1625-0911-411E-96BA-29B29EF3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A65AE9-3E8C-4375-B808-F0B8CA29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D6C17-AD15-44B1-85D7-F0AF76BCD5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532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97DA5-6DC0-4573-A748-BDC9EA58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701268-EA28-4012-906C-386161229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A02457-197B-401D-A2E9-2A7A28D6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728689-4C82-425B-9E94-71FC21B4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6A4FB4-7D6C-4761-BDA3-C5F83D9E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CDE3B-A579-42BD-84A8-341EEC4778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002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6D73D9-1EEC-4CDE-8D2A-3B0123A94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AFADA1-8ECC-406B-B7E9-B8D94D3C4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7EE42E-2FE0-4C52-B1EB-66531221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2CE4DF-C493-4511-B1D6-C9CCCF6D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DB8C61-417F-4754-88B9-CD869F00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0420E-CA06-471C-94C2-6A35049FDE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915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4DADD-793B-46F6-999C-326D6470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6E4DC4-ECB5-44C4-A44C-967223914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76156B-7C0B-41C1-AE43-4086511C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2FA4DE-5FDF-45A6-A3FC-C820C84B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79584E-8671-4828-82DE-6D323EF0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779A-8B36-463F-8ACD-87550A221E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482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D348E-5FC0-4BE1-988F-FA13C12C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AF51BE-91F2-49F8-A3B6-191FD288B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AB78E6-2B0C-4A88-AB03-FF6307BE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5588D9-C9D0-4816-B9C1-02564C22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0158B6-C77A-4D71-8EBE-CEC69993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5225D-1AA3-42C7-80D7-4B8DAD219B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432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CA54A-49DC-4AC1-96A0-C9FD7252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815269-53C4-480F-B663-9CC9A3EF4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33F689-72F4-4526-B074-670F96A5B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F15702-D59D-4885-B84E-AF691463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2870B9-C46F-429A-A7B3-B0412547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83271D-C606-4D77-9724-2C138E1A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00742-C1CF-493C-A1BF-D350E2E3DE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719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E6269-9ABC-4AF4-89F9-E1358F65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165662-98C6-420E-8990-D853D9158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E6EA5F-6FCE-452A-9BEF-132ADCCCA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8B02FF6-A8E4-4D5B-924A-514C82B1E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127804E-7965-40A0-B6DD-F028D551D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0471097-55CE-4510-A998-3C508D2A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4E69712-E60C-49D5-87CE-FFBB283B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F9DF75F-C7CC-4B4A-BEF1-FDF51262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483CF-693C-448C-8ED1-97E361DA21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170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9D596-9C32-44EB-88A8-F3B7B31F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6D9263-2948-4BDF-9107-16B58355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BC54FD1-57DF-4517-A1E5-CEBBEEA5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DE9271-8ECA-46B0-AFA0-7D7022D7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8FCAE-03E0-434C-9DE7-5A89336852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733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2A3B24-5F07-4D3F-8442-D769DDE24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90DA5A1-7052-4D1E-8D25-0435D2CA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95946E-1741-4C18-81E4-88B95FE0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61047-F40C-4424-BDA0-D5A2B49565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687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EE9C6-69BF-479C-95E6-DC130E6C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D36BFA-79DD-465B-A140-E152831E1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7FA63A-C3C6-4AAD-882B-B9A657DA0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0B6F66-3E4B-441D-9EB4-89851694F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9B5F5A-1FED-4F6B-901A-22A332DB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727DD6-6DDA-4880-A317-C1378E48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977EF-08AF-4D67-BDEC-CB8D4B4508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117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D96F3-2E2A-4CCD-B39B-67C34880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1F8A301-8AC1-46A9-A039-075FD313F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4AF621-493D-4685-950E-C5D844266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26A876-B488-4726-88C3-3D4D1A90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7F5EE6-7401-4AAB-BF89-CC4AA979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08CC02-C6D1-47C1-8EFE-A45DE86A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2BA00-1367-42F6-9F28-4D884608E6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483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257EAA-5659-45C1-95E0-0709E2623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6B1D12-EC84-4C86-87B2-D827D2F35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98FBDB7-5A91-4345-8F68-DFC7B99512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BA0FBEA-415B-4124-A32C-A87A1D9501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D621C0-6DB0-4B47-B374-E5E5485BD5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C379F8-4BC2-400F-AD11-64E0F93A52B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Apresentação na tela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SM-DOUTRINAS</dc:subject>
  <dc:creator>Pr. MARCELO AUGUSTO DE CARVALHO</dc:creator>
  <cp:keywords>www.pastordeescola.com.br</cp:keywords>
  <dc:description>COMÉRCIO PROIBIDO. USO PESSOAL</dc:description>
  <cp:lastModifiedBy>Pr. Marcelo Carvalho</cp:lastModifiedBy>
  <cp:revision>4</cp:revision>
  <dcterms:created xsi:type="dcterms:W3CDTF">2004-08-10T17:24:13Z</dcterms:created>
  <dcterms:modified xsi:type="dcterms:W3CDTF">2019-10-21T14:20:07Z</dcterms:modified>
  <cp:category>SM-SERMÕES</cp:category>
</cp:coreProperties>
</file>