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D7AA-681C-4BD8-BADF-0755282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FC1B4B-7DA0-468A-B99D-4599921B7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638FA5-71A0-494F-A6C2-00FE1379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42A25-B844-4B8B-A4F3-3A8710DA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55A75C-0855-435E-85F7-669DB3D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512CF-0C92-45A9-B8DB-D83F700077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92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995E0-AC06-4144-8215-631B25F8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D8D8B1-4B34-4A7B-9E84-2DCF3EC34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E1D218-75FD-4B2D-9606-38F15F6D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1BF62B-F856-413B-A493-092B88A2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2D513E-951E-445A-B78B-5BB2B8D7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D0596-FF68-44BF-8AB6-CCF07DC96C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1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7BF696-B74E-4C91-BA91-7E679D40E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1AC14C-639D-42A2-9987-F44B07CC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828AF-8F65-4C69-9C06-1F0EA591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2F13BA-20B4-431A-835B-216A12ED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A61D50-F63E-4348-ADD5-C0ED4F7D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5412-09C5-474F-9E0C-DC0DF98494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9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9C4FF-17FB-4682-86D3-77D2655E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55F22-7228-444E-B01C-02016C02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2F6B8-7B5A-4174-B416-0FA5DBAD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75904-19AB-4B98-BF11-C4561845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771495-37F8-43FE-ABA2-96CC5798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7F00-221F-41C4-A6FD-27FF161235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13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72228-1D7E-48FD-89D2-5EB205C7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7FD5B1-6050-4651-8452-B0E462A9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2394AA-31E7-4239-9761-0A255641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5A56CB-9EFC-4732-B326-11D621C1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6EAD00-DF8A-451F-8584-4F86F815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32B36-DB40-49B7-9C16-397416AD20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49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2EBC7-E6A0-4107-A7AA-3B58CDDA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CBD95-F81F-4758-9D3E-ECBFFA66B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9D4E7C-2C52-43F6-9564-BA12C32CB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AE34C0-EDC6-4C1E-A059-22B32AC3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E41ED5-3CA9-4E52-A443-184DC02C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FC1F2E-2FF7-4853-8BE3-365DA01B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A5E4-0A35-42E5-831F-BC99BBD18A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1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D02F9-E43C-4106-9A1D-6AD4101B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936221-D8A4-4F34-BC6D-E93ADC987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3B9FF2-830A-47D5-AA39-1517E89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D52AD6-D910-40CE-9B8E-1F9A9779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A6334D-EE92-4837-805C-25193E4E2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6E021F-DAF2-4287-94B2-5F025E2E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0DBB15-DB50-4081-9E6E-1FBBF226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B64339-46F2-4488-BE73-838E9DD1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CFC6-D289-4478-B582-AA9FDBF906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500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3C278-D71F-4752-9329-BC7E7610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FE144E-3C71-4E69-9D59-DEE3337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64EC34-15E8-4A8F-8E02-DFCAA53E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8D5448-B34D-44D6-B77A-86E0992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DA4CE-17BD-4B8D-B9DD-3546B67B03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8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0FEBA0-A2E6-4C7E-B5E1-A4CDA987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017FF0-B505-4723-A7D6-9AEE31C9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3D1E69-608D-41B7-99A1-F30D347E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542D-EB7D-42E8-8896-0AB777E4B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3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85638-5E09-4ADB-848D-83A95938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5DB54-BE09-4A49-A33D-C94CDE62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7C88BE-9668-43C2-A0B7-0B9F99E52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89FAC9-E85E-44E7-B661-834C95B9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8FB79A-1B4E-4F51-BDE7-B4830984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ACB2A8-D145-4196-B6D5-91D08EDA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2AE3-B5D9-4ABE-BD33-D814E14B37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008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E5B70-FFDF-48EA-A2C6-7634E7BA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1672FD-84FC-4830-8ADA-E0A41E00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C6663D-6956-4F9B-98A3-AC3A437F1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DD4978-FEAC-4719-AB74-A9C56996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35EE4-3EC6-45D2-B3F4-CD8A9AA5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A54109-0A19-409D-B8C4-6A587155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F63F-5985-41BA-A6A7-ABCBCB1C60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8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710B3D-45DB-424C-B0CD-28F7BCFDA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0C0E63-D4F9-4C3C-B49E-BF00EEC6E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5FE414-0A92-4781-B359-B4CCD1F086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00DE0-0D65-4376-A3C2-4B40DDB73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29EA3E-D870-43E7-9062-96E8ECB0C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4738F5-68D9-4698-A396-CD35E7D3FC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5</cp:revision>
  <dcterms:created xsi:type="dcterms:W3CDTF">2004-08-10T17:24:13Z</dcterms:created>
  <dcterms:modified xsi:type="dcterms:W3CDTF">2019-10-21T14:20:24Z</dcterms:modified>
  <cp:category>SM-SERMÕES</cp:category>
</cp:coreProperties>
</file>