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6A0EF-9AD1-4109-B7EE-C2FA6893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98FA3A-4BAF-434A-A445-C72B69898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3E5E86-FC75-4176-916C-856C170B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3A61DD-5E17-49BA-9C75-C0C47CBA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A99228-1819-40F7-9F3C-495BDAF3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724A-1B9C-4A3E-AE6C-8AEB1584EF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2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2A564-61CE-4F57-AF5C-5E47F252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99C8D1-584A-4BD9-A576-3A6B4CFC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4B24F-31B3-4D7D-850B-F0C43B39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76887C-133E-4822-AAF3-55FAD672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9ABBF8-125B-4FD2-940F-3B760B0E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3B2B8-938F-40FF-98F5-EAB42C2572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43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94ABDC-A3AD-40D8-81E7-BDE58E8A7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38C1AC-F1D1-40F2-B8B9-F98CB6831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23DF96-1DD6-4B2F-B6EE-C8DE6C1D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C2D6A0-14A9-459F-AD5A-4F1BB7F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F2B27E-9F9C-4C8E-8C3D-C793BDC0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EDA2-F007-4AC5-920D-C1E6F583B5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464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27323-E9CD-4700-88B1-F07060E5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25EDC4-6B58-4C1A-9479-83950B0B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F1CE8A-2992-489A-9FC5-12B1C974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D87E40-208B-43B7-9A1F-E8ABBBD9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21DA3-A567-4B9B-9D07-B4B6A72E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DA82-A0E9-4716-997A-296F9B6742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94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73AB1-BA76-48CC-A65E-212FDB4A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283FD-BD70-4830-80CA-F00815E79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7C5F6-7A92-4162-BF33-C9968DE3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957E0-07A2-4442-BCCE-F3B913E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ACA03-2CC4-49BE-85F1-984175BA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53A4-5EC3-420B-817C-A7EC5F4E88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41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679B9-F908-478A-A8DF-8081512B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6364ED-7C03-4B27-9EBF-7D1F22598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B464E5-F7AA-4B14-8741-8F18D4DBB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045262-EF01-4BCC-8BDA-192076A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E5BECC-A276-4E46-BB04-A42BC614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DF68CE-0206-43CE-A6FA-8C866066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0F21-E59C-40C3-9AF7-6CCA5FE3A6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036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FD63D-995E-466C-811B-E35FD6F0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5AE522-E4F0-4BCC-9A2A-71025C45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4057A8-C981-4D66-A31F-4573CC1C8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C49BB1-25A6-401A-A794-83DEB25FC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73415A-B903-41F1-AC43-9615A355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3EE73F-753B-4821-8328-63C534C5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E1E726-3AB4-4F29-9034-B307CEC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A791DB-7611-4707-A7B3-37522568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CE9C-2B1A-4147-9A67-46C6EE6688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8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00E82-904E-40CD-ACEA-875B26E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4FE46C-D313-4C07-9970-FDA1BD09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6EDD62-2826-41C9-A4F7-CDA9B3CA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F58096-3559-45B9-958B-CEC8F13A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D015-1825-495D-AE06-FEDB2BAB85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667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00656B-4E78-4FB8-9399-73AA2204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DB94E2-F1E7-436C-B7AA-30B17FED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AAEE79-AA10-4448-9F10-2AD436F0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A63C-5AA7-445C-8C17-9F329CA2B8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32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26F44-8C59-48FD-B449-36C8460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75C0F-BC94-40BB-8D38-9EB52AF6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0EBC2D-69D8-4BAC-A6A2-DBAA2D99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F5718D-612A-4F49-B83A-14802BCC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980C6F-E90E-4185-85A8-E78DF8EB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8F59AE-01F9-403E-BFCC-6C37E1D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BD603-E5F4-4101-A340-516F14B074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664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A13BF-AC61-47ED-B7FF-9BB6440D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5F15AA-C23C-4F56-B9A7-64B69AC02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696721-1BF1-45B4-A1CF-BC168927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9472A6-A96D-4CAC-B0BA-353A760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F2BF44-BD24-4E13-A81D-E88544A6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2D6352-A5BC-469A-B79F-DFB7F0D1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DD6D-48AA-4F23-8AC4-03BF30D8EE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09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6A44BE-B7E4-42EB-AF9F-D68B2C691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9055C7-EF62-45EF-A5EF-3142B5570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835FDC-B52E-47EC-BA75-E1D43B23E2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481A77-6A77-41E8-A8BB-02B069D868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8E8C76-4161-4D61-80A8-6548D64D3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7E40AA-C1F6-4D1A-8199-1F8EF503E2C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8</cp:revision>
  <dcterms:created xsi:type="dcterms:W3CDTF">2004-08-10T17:24:13Z</dcterms:created>
  <dcterms:modified xsi:type="dcterms:W3CDTF">2019-10-21T14:19:49Z</dcterms:modified>
  <cp:category>SM-SERMÕES</cp:category>
</cp:coreProperties>
</file>