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12856-143B-41A8-B414-B443D854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EF7C5A-D143-4B4C-93EC-D052927A4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4DA547-41B2-4D58-BB59-0A38EBDA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43BC9A-9A60-421C-888A-9F2E1468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08112-094B-451F-9658-3D6C2F24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8EBA-40E4-4869-A043-58611830E4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192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3CED9-8A4F-4C54-BDE1-87D74A01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87E820-D6C5-46B8-A65A-F4693CCEE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DAE167-7C94-4E1B-9F5A-CB3C25EC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AC357B-4185-40C5-8CF2-069C013A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B10DF6-F24F-4878-8AE9-568CA83A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F3F2-24A1-4D87-A679-50D9DD3F5C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656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9D2D52-19DA-418B-97B4-CF41F1DE2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BC2D5D-0F2F-45EE-89C4-B473150B3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9086A5-6796-41AC-8D0F-9CC8048D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5B6F67-E6AC-46D0-97FC-9D1C45CE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EF2DE-C6AC-47D2-A5D0-3BD345C9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9341D-4090-4C52-8101-6B68CCD7ED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079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5674E-109A-4C81-BAB1-B8848D69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7F4528-EDD0-462F-B132-332365850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601F16-F0FB-41BF-B5A8-71460B12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1D177-B94C-408E-833F-7EA0BDBC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82B77F-257A-423A-9119-08AC73E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B7D11-4105-419A-BEAA-ECE95987DB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30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F14B0-D8F4-4E18-8EE8-6C6360F1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6A8DD6-C215-4638-AC3A-69C7D5F67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AEC9AE-E22E-483D-98C9-6FC4DB4D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75006B-7210-428E-8B5B-218961133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FCC6F5-6E85-4FAF-89FC-D285DC5E9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580F-2D55-4D6E-9EDD-D89C060985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62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6E87C-B21C-413F-99BB-04405CA5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88D44-04FE-42FF-91A7-D4ABAEBAE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2AE731-06BC-4B60-AA89-11DF33AAA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6997D9-2D31-4CEA-B8C8-0FEE2B7D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9C74C3-80BC-4A13-8E76-52E62958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9C9A2F-45D2-4B1D-9C24-4F028A0F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D68B7-F66B-4753-A3FC-A5EA9D6CF3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04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B0CDE-2E4E-44D7-9248-25D58FBF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B8E9D5-198C-4444-86D2-49B318248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D6C4BF-4DA0-4960-90FC-22C2271F2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F71BF75-625D-434F-819D-5C58B9261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B1AE20-978A-4C92-82D1-88EFC1004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0B1A2F-BFA2-4DEF-B158-20795E5C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C47262A-095C-41D1-A707-F72C53F7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FA3A5D-48BA-47F0-9B4F-356E32D1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C558B-9EA3-4306-A265-A398CED1A5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436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B21E87-B2BF-4583-A4B9-BB4EB4ED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74FD16-BD39-4B8D-8164-A5B53065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56F702-4552-43E4-BF29-FD9B5230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F5217D-4D63-4267-83E2-04AE85B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89AB8-B4F8-4087-8772-121A2742D9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34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C4BC7C0-19A9-4F53-AD1C-BD9DE2AF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3CCB13-541C-4979-B533-129C5D48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481521-5F62-462E-92F1-F771FC35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D9D62-A8A2-4357-AB51-A5E12BBF2A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440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A9DB5-1931-44DE-A51F-A7802EBE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8A0B4-602F-455A-B9FF-3F80C4AD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045F5C-49E4-4A21-9C26-80D31DBF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B3C648-6C56-4CC4-8727-921F8308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92820-7FF0-4EDB-9CF5-C0395694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358A0F-87D8-4323-B187-5EEAD15E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0245-9557-4F3B-8C2A-4EE7E8C836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1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45B38-A920-46CC-8F91-FB72A396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300809-BC90-4335-812C-61D8E6C68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61DE47-74CE-464C-9CED-9ED8D363C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9B2D03-E890-40C7-A389-6101D8AE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C7C8C2-17F4-4166-9742-7E4D94CF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8458B4-E745-44AC-9C30-83E68294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17CE8-E8F2-475A-BFCD-C7F4D67C11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42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279FC4-C51F-4B54-BF9E-25B8AC3F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DBD228-6EB5-4D82-9FA9-9860AA093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68A0F6-7C9C-4894-8475-452844A7CD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512BF8-9FD6-4D17-B4D6-488BA4E808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2F8FBD-F8C4-4FB6-B940-722E79C4F7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E69E23-3691-45EA-9C31-618B73C91BE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9</cp:revision>
  <dcterms:created xsi:type="dcterms:W3CDTF">2004-08-10T17:24:13Z</dcterms:created>
  <dcterms:modified xsi:type="dcterms:W3CDTF">2019-10-21T14:20:42Z</dcterms:modified>
  <cp:category>SM-SERMÕES</cp:category>
</cp:coreProperties>
</file>