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34EC0-ED9E-4BFF-B356-92A9E746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0082C9-5D0E-4147-9CA7-F8CE5E93F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4B6FAF-215C-4970-934F-0B08EBC8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AB105-CF71-4BEB-A63B-B5DFD55F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122440-CF78-41E8-9D6E-949F8579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3DD6E-CA2F-4B93-A322-ED7B7BD901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2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BA60E-1304-423C-8A2B-DFEFA284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FF443F-C9AF-44BB-9A20-C21AA3240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8F0571-B75F-498B-8D49-6E1B0D33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E3F63-2A79-4492-A148-27BD5CB3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271A8-BA6B-43E9-AB7D-106F4C2F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2655F-5D95-4256-AD0B-792BC4A2B6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495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9D0112-7095-432F-9D68-399B3F0E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0DBD2F-9B06-46FA-8C6B-B2F881F97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6C819-DCFF-4659-AF21-71BC377E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F6EC6-D4C8-4453-9561-C26C4DBA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413A9B-0998-4857-8A45-E377E9AF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005AF-B8C1-4BD7-A389-4BBC8F0D04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281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4C67D-67D4-4CDC-A892-BEE56F12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4232-D77A-4DA1-9DB0-ED3DAAA1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F9161-E2E0-43AE-9700-BF14FEEE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2C17F-2F1F-4AF8-82CF-19CA2ABE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883ED-A724-4833-89EF-14FBC9B4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4618-E4E0-40C3-8719-96E009D73C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26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AEAFD-5329-487C-B56D-BDB85A1D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D527DE-B76D-4ECE-911F-57661E2B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8D228C-691F-47F9-BAFE-F2EA0C16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DBAFB1-506A-4EE9-B05D-76692328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7A9DD-6379-4A7D-9EE7-97308667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86233-9878-4A86-845A-31360DAF14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45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FE7C8-51AE-45B4-993B-4CF7D745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F53AA-BCE3-4D34-BB07-771C0DB9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3F7D0C-27BB-4C92-850B-6657879A1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702665-317F-4120-AF82-ABA12F8C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CBF21F-424B-4025-B3A9-93B9E351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1EEA9B-2152-4A35-9D8D-34598473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52B0-F471-43F3-AF81-DE706C2E92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790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B7FAB-0376-4B97-985D-1A47C2F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2F57E3-DC87-442F-9C50-0562FF42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5829E1-DA7C-4AF6-AE81-AC144478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154DCE-512A-480B-AD42-A60C925C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DEFCD2-8635-44F8-A839-E10178318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28F762-E94D-48A8-AC08-795B7B26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2E88E6-1579-434B-A34E-961AEE91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B60AE8-43B8-4F33-A95D-217AAD3B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6CFC-D431-44FD-B720-80DE61D5AA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2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99D17-0EAA-40DD-8AB6-1E9DF711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F343C2-708C-45A0-A5EB-EA4E48AC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180490-6B7D-4560-A9AC-B7583419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2E7CD0-E1E3-48F8-B74C-BE5D4F1A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E03F4-146D-47AC-A3CA-5B4D497726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00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ED7C7A-CAEE-471F-A887-DA82C373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C2EAC9-06C9-432E-BC97-6A4CD09D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1B5146-1E3E-4FC7-A65F-D9888113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CDA0E-AC5F-4081-985E-C7C2F0A3ED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38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6FD3E-71C2-4AB4-93EE-18836B04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B0D23-C669-4693-A5D5-84FF2962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DFF717-E027-4E99-97F6-AB4839DD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AE4813-EDE5-4B35-90A1-F2D27DB3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7AC16D-54BE-4420-B1C6-B8C1E40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D0EA9C-937F-4C30-89DE-E9D0EBA1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11E3-B384-42AC-AA89-F6CD75893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00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C6DC5-8ADA-4A9F-A5A3-B912DC45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10151E-204E-448E-9544-293B3F2E1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68CED-5B7A-4A10-ABCC-D0AD6CAA5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AA9706-0CEF-4406-981B-F23CFB1B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40B6E4-8458-46B0-BE39-E17EB048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5D1A19-37D7-42CD-96D3-10BAB5A8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EA78-E02D-4049-8530-37E3948011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17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C5E451-89A4-462D-9B64-837EFD32B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79F2D4-9CA3-4EF7-93FA-A4DDA4238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F9C099-4C32-4197-8912-4D76970C7B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2B0A32-5CA0-48C0-8A30-C8230CBA53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FC26E3-E980-47B7-BB22-40CC0C410E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45589-79A3-490F-AC41-3615DF48321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10</cp:revision>
  <dcterms:created xsi:type="dcterms:W3CDTF">2004-08-10T17:24:13Z</dcterms:created>
  <dcterms:modified xsi:type="dcterms:W3CDTF">2019-10-21T14:19:16Z</dcterms:modified>
  <cp:category>SM-SERMÕES</cp:category>
</cp:coreProperties>
</file>