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A6B79-1F17-4586-B3EB-AB9DE0E8F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22ACCB-E27B-4845-9078-50CEA72EB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06D3A7-82AB-4B3A-9EAC-68E768F5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83740-16B9-418F-A8DD-B8EAE27E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4FA8F2-DAAC-4603-9E55-7D8672D3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A316A-C7BD-41D6-B958-2BC79BEAB5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011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82A3D-AE31-4A0A-9333-4D4E30F8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FAEA60-A133-4FCE-AF12-D0991BC42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6043C9-D1A5-4E32-B2A3-F1978560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35DA8-CE70-4AA4-A448-39D4F86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0500B-5CAE-4394-9144-3BA8A3D2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34EDB-32D6-454D-A612-BEAEEDAD21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65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85196C-B9DF-4ED5-ADC8-245C8B382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E22F3A-A6E7-4387-A1F3-01637253E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98D9B-2B19-477D-8ECE-FEEC7F6A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0B8CA-47E2-4FA5-89C6-A2F60520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11337C-DF7D-4531-9700-FB67E4E5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17F1-4EEF-4548-8027-2DBEFC2B2C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739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78525-A2B0-4BC7-86C3-360E063D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BB81F-B7B3-4E4A-B786-394CD2E4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00F6D6-D483-4BAC-A66E-8DCA6A3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85CA5B-52CA-4ABB-A264-58B9F129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01C614-1BE6-4FDB-BA22-D46444FD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41041-8178-4556-9359-BC0AB28C6C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69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3D78A-E5D7-4D86-BF77-45D27B3F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5F7430-B68E-4D8B-930E-5642A066C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258F6C-1149-471D-8681-3641335F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FCCB54-5F6F-4659-9B19-F11650B9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FB08BF-7F88-49FA-8405-BFAAA7F1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CD45-DF1E-4EC1-B75E-39E266815D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47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95869-59B0-449A-B54D-B609A2BB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953F40-5D37-4939-B0B7-A04C5725F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79AED3-D72F-433A-87C8-6CFDC062A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CD9DC1-99AC-4171-9915-6D65AAC4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CC491F-BE4F-49AD-AAE4-24C6CE2E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BC3AFE-443D-42F3-BFCD-7C4F7E79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E867A-AD24-45EA-9E43-000F7F590F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92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82F1A-1849-48A9-9D5A-4554DFDD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78BFDD-681E-4CC3-BA2C-D3438928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032AFB-A352-4BBB-A34B-439D1528A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4FEBBB-5B2C-45C9-976F-BD9C903CE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AF776E-CF83-4F40-A4DA-A89F56349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CE92BB5-F692-466A-AD6D-EE25007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A4AEA0-6124-4D1D-91EA-7653489F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CFA57F-2114-434B-B8EB-96072B8A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94FC-975D-4DFF-9A2F-A6896AE318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5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73BFA-1B44-4FF6-A74E-6F81D3BA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E88CB7-9AAD-463B-AF1B-96DDA81A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3B6C98-FC37-4E20-8553-427F27FD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7B5EB7-BA0F-4AF0-8CA1-5D74E153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50515-BD22-43AB-A3AF-B100B9939C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863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389385-9802-4ED2-B1B4-8EEEB2CE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DB2DED-5426-4988-B103-49A436A7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BE9EEA-1E91-4881-B23A-81B79ECA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451A-128A-45C1-A863-401F5447C5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110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CE174-8413-48FE-B58F-15E022CD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A730EB-1550-4D43-9A59-E3F9A74C6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89A60E-EFA0-4167-BED9-1C86265A8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0BAABF-AF75-4A11-AC44-F8E20637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A03CCA-43E2-4AC7-BF5C-C40BB959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F62572-4F5A-4513-942B-0721A4B1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E6207-2EBA-4EAC-B300-811FEAD7DD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214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4A3C8-0918-4B63-A812-0F3CE81C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5AF016-300C-46A7-9070-5539810E9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6EF8AC-AACC-4A63-B0CF-2799C8FFE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8053B2-456C-40A4-9BD9-05A66FEE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A6DDD1-851A-4A35-B31F-84476034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1AA28A-0603-4362-BAFD-E6B7EEB4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58A0-DA7A-4293-81A1-3398E2F551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53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04515D-71BB-44B4-857D-EE38EF20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DA9A1E-06C5-4086-93A7-157A59EE6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8ED131-042C-477D-9F8D-D975EA04E7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56B69B-1ABF-4ABC-A559-50C40A0E58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90964E-62AE-40C3-A60E-0C8567171A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889EC9-6BC9-4291-AEC4-FF68170B1B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11</cp:revision>
  <dcterms:created xsi:type="dcterms:W3CDTF">2004-08-10T17:24:13Z</dcterms:created>
  <dcterms:modified xsi:type="dcterms:W3CDTF">2019-10-21T14:19:34Z</dcterms:modified>
  <cp:category>SM-SERMÕES</cp:category>
</cp:coreProperties>
</file>