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14CC6-CE52-44D9-B342-9733E354D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EE0D05-BD26-4EFD-8B7D-753AD9976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3E754C-AE44-42A2-9033-99D1CDBB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760E4E-134A-405D-85C2-7AB3D7F6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AE748A-A167-4D23-94AE-BAA932ED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5992A-835F-4C77-87EB-02A8589E0F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02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0CB65-AD65-4D13-97C1-BD351F04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892BD5-D2A9-4733-9B9F-0C52DAD42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CC82C0-A5A5-4EAA-BC35-91065636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468750-436E-4FA2-80F4-80B35AC4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F4BF0A-367E-4448-8C6C-F4564303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E1F10-4326-400E-BE05-685629E0B9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400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2CDCC0-2AAE-4573-BAB3-F825BD27F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CE5BA7-020B-4DD2-A02A-60E0465F7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F6E72A-1A8B-4594-8AF2-93A39F31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BF328-C0E0-45DD-813E-1F322F82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0AD9F-ED8F-40EC-9B48-5CE8C729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E31DF-77A1-464E-AF63-53FD5CFF39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149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32173-E57E-42AE-B1D0-56304201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AD41DA-0629-42C2-88DC-3942F511D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36B696-F266-4B8C-BE86-9462EE6D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E79562-AF10-4686-9B28-DBF3BAFF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31BD30-8E25-47EF-89D3-9F6A23F9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005F8-0928-469F-8043-AD1AB35CB9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293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6A1EA-6F61-4437-8342-DFAE9C69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03981F-A479-493A-ABDE-FB1613D98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956E20-B7D6-47E4-97AF-04672AFE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F768B0-8AE8-42A2-BCE9-602880C2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B0F821-E174-43BD-AF3B-6598001F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822B3-20FC-4DB3-AE47-E3B8EAF584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28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04C81-6AFE-40C6-B1B3-B4A25EA8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876DC-6AB5-478C-B680-F0B3E33DC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8CCA0B-F7B4-4A02-80DF-56FF930B3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490637-36BC-4245-8AC1-CAD79B9B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E191D6-51AE-46E4-8A77-751C05A5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B29CA-9B45-45DF-A516-69AE3317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0B5A8-FAB4-4D21-9D48-D650E8C110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55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9A782-654E-42AD-83EE-7F7795F5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E27DD3-B389-471B-8459-CC690ED3A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53087D-12A5-4C77-978E-A227D1F59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21378B-18F1-4894-BE54-8B1B8248A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526194-7B35-43CB-9552-C3AFD9E54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82CCDA-E36A-4FB0-9847-1679A4C3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CCFB6B-F671-44E1-A24C-624D8374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045494-0255-4BFD-97CC-BBD6D265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5CC7D-F73B-4399-8179-CC8833CE36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125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F08F9-56AD-49BD-BECB-F8740840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817490-09FC-4B10-91A0-F010A112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D35C5B-41BC-4DC8-9D40-F573F318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20E7C8-821B-4922-A717-E8565204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D02A1-C97C-4E6E-9C40-56B00DC567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350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BCA1E5-E04D-499D-9AFA-776B90CF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618865-CC70-4D5B-92AE-05F53D51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DE4748-6AD6-40D0-B8EC-75869738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18EA5-5492-4489-B524-5DCE6BB6F7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108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A1A7E-F4C9-45C3-8BC6-22852958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B5A270-4948-42D0-89BA-D38F104B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A28A91-3A92-4CDC-90D1-DE23D605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ADF80C-0115-4F9E-90AC-9004587F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B0BACD-6DDB-456E-B6C6-485CCE98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0D726B-5F38-4416-896D-0CE1772C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072C-66B1-40BF-BFFB-266A41BC9D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111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1500F-502F-4EEA-9CF1-89DA342C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BA79BD-1026-466E-8256-AB7497D6F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62E25C-64F5-4CF7-9B9A-2AE47F114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DFDBE8-58B8-453B-A089-8B345B30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C4EE0A-9E1A-45E4-B67D-79F6C1D9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41A904-D93A-426A-A676-87EFC491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7CE3-B434-44D7-8F56-5F77B0274B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913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42B9EF-72DC-41C4-9F31-BB44ED2B7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41239F-C959-4CE6-A3F9-7599E5F65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E64A52-2F77-4A50-B1DC-75D0243E11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8A7845-D280-4A97-8535-108F2C33CE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2AABF7-8D04-4F4F-B748-82B91224F3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EF0BDF-CB9A-4AA6-9C0D-44A487E33E8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12</cp:revision>
  <dcterms:created xsi:type="dcterms:W3CDTF">2004-08-10T17:24:13Z</dcterms:created>
  <dcterms:modified xsi:type="dcterms:W3CDTF">2019-10-21T14:18:55Z</dcterms:modified>
  <cp:category>SM-SERMÕES</cp:category>
</cp:coreProperties>
</file>