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1594A1-47C0-40D8-81AF-1FE8CE6AB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B2907D0-F040-4027-80EA-3F47B1C7F6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95B3D89-F598-4F1F-8A9B-979E515D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AA9D2B-3D95-490C-BD95-DD59DBD23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3B3607A-FA79-43E8-ADF3-AD865C406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2187E-19F5-48DD-A201-9EDB487E41D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46241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831570-2B5B-423F-BCD8-4D78AAC7F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CA8CFA0-AEAD-41AB-9CFE-2E5EA3A5C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D016B67-3B13-4FC7-A391-6BEFAD61B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4DFF12-FF78-4278-893A-062C24AE8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F7B00C-FE32-485C-B24F-05B534F37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9E9A1-63D7-4B27-A8B8-981866EE13D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6746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D580463-52D3-45CA-9FD9-A74C6B6E5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825BE95-0B5B-46B7-92C5-D5554A50D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525DE1-2FA1-45F9-8E32-BE6367B9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BF4477-552D-4D85-8658-9716D99CD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BE354CA-4AAF-4EAC-99E4-3AB2B16A8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9BDA1-FBCC-444B-BD84-41934EBFF2D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50766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BB7A3E-937C-4B5D-B295-0E8066883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826727-5EA3-41E6-AB6E-611A2FE38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DD5186A-005B-4247-A29F-8F05548CD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25442B-D0A3-41B4-85C0-D19F382A5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9627DA0-8ABD-4766-8B6A-11EA6D068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A0CCB-432A-4019-8922-D84D5A08C37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31915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C9384C-2C83-4B19-B730-9383E06CA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E2271E5-1367-49E7-8668-F1F6F6534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91C561B-6BA5-4132-AE6D-3D828CD4C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6C8A630-B07B-4F1F-9205-94278D972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D47B3E3-C94B-4A44-A3D0-43F9307BA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FE4A5-5C55-4D4B-8935-40B3331F30C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02994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CB2966-D753-4EDE-8164-B94BF222A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4512AF-D93D-41F7-9DF6-5E8D2307E5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C3B98BC-87A1-4769-9FEE-95F6BA8A1F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288835-B0E0-473F-8D6C-8AFBDF47E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87CD366-115F-4B05-A22F-354A216D6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8D6DA99-789E-473A-8D53-9B208DC1A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33EF1-EFA9-4D89-9257-75F99E74FAD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04929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1BFB7B-D1A0-41DF-8DE2-6DA0ED7F8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4ED8666-6E6F-46FC-A028-25EDEE318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2BDD3C5-ECF7-49EF-80FE-B50BAEBBF6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019974D-EA6E-4E0D-AB81-3AB723F29D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E23A3DE-F7A7-46FA-9CFA-F7269316A8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CCFC6ED-3985-4CA5-BE18-58C93CD57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37A5847-3FF7-4F2F-9069-5DB5AF7E5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9B2D566-77D3-4288-8A2C-80AE40C90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E6BCD-6721-44A4-903B-8D637B02779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83948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16EE80-75FE-4484-8720-341E6D459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EFC3137-C55F-49EE-B331-E97C85B98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5D39CEC-BB28-45B8-91B3-097B9515D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C8F1C63-DFC7-497D-A3C6-454463402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C879E-4CDB-4357-BBA6-89CCB5F96D3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52826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2DC31C5-59C8-415E-A401-4CD12304A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614F76D-5A11-45B0-997B-4552CEF11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0DC8C12-FEAC-4AB5-AC7C-ABC7B7D8B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5FEDA-A7DD-4D65-8CF4-F136C9C5D0E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1868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B8B5DA-3F14-479C-91F2-DF0166E94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50D6DE-18FC-47B3-BFA3-D2214A8CC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46CE5E1-2DCA-42F1-8A56-5E5EF1D1A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28CA9FC-BD50-444C-BB56-B2A8DE6D4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08CDA2E-55E2-4CD8-BC54-96BE5746E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F6B7DD0-E344-41F0-9EB2-B6173B6CB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365A4-DD18-45F1-92D4-8308F378C58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37687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B48EFA-B9F0-4973-ADBE-CF7AB14E1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68917A5-C653-4D33-B4CA-48A9F3E3C3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66DC7A1-6EC2-486B-9F85-A51B36A2F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35B0E18-15CF-4D58-9680-87971EFCF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51D75E7-5126-4AF9-8862-6901CD92D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58D35B2-0D06-4775-ABD6-CECF5616D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2C4B6-30BC-41A6-8930-58B7FF7C506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23812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30DC6A4-03A7-4854-8656-ED0ED40C3F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00D26BB-19AC-4F70-8AC6-18D9FE367D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801BE8A-6C81-49FB-8E86-E2D91B48923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F90177B-F038-4C57-8478-496BDC5E47C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A5B088D-F501-45B8-9034-B19D41FCC0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AD8E9FB-1435-41E5-9391-CCE6B6047DC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Apresentação na tela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4" baseType="lpstr">
      <vt:lpstr>Arial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SM-DOUTRINAS</dc:subject>
  <dc:creator>Pr. MARCELO AUGUSTO DE CARVALHO</dc:creator>
  <cp:keywords>www.pastordeescola.com.br</cp:keywords>
  <dc:description>COMÉRCIO PROIBIDO. USO PESSOAL</dc:description>
  <cp:lastModifiedBy>Pr. Marcelo Carvalho</cp:lastModifiedBy>
  <cp:revision>13</cp:revision>
  <dcterms:created xsi:type="dcterms:W3CDTF">2004-08-10T17:24:13Z</dcterms:created>
  <dcterms:modified xsi:type="dcterms:W3CDTF">2019-10-21T14:18:14Z</dcterms:modified>
  <cp:category>SM-SERMÕES</cp:category>
</cp:coreProperties>
</file>