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7BE140-8E39-472D-96D9-4384B8331D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5A7DB9-5F22-4BB9-96C9-10691DBEC0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1C40D4-B3A1-4F38-A8F0-562B23FB4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56FF53-A86A-4EFA-A088-282CE3AA4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A7B5ACD-53FB-4E50-AC1E-7CE6BE7AE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4651D-FFE8-43A2-AA33-A74A26BFF02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90827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F6412A-91EC-4E76-9558-F9B40282D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F1F5141-25A9-4AB4-A9AF-5BE81BD82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6019007-A9FB-43AB-8F65-029B0E796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51FB59-D419-42CB-A919-AFC3D636F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4E7D04-092E-4174-A253-8BC70B1B4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55AF7-A5CC-473B-9481-B5D625CFB75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8810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D5D3FBE-FD1E-4FCD-85E7-2E6C71E3B8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592C87D-50EC-4303-AE29-A42E6841C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20980F0-16B1-4C1D-98E7-0B7F7DEF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8F72BA3-A132-4654-B88D-92FEDEEBA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2F0AFBE-B4AB-45AD-88D7-FC53E3625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E0B18-79EE-48DE-83E2-C3876040147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1756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89179C-F098-4DAF-B1EE-5D584EE0B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DB2F50-ABEE-4B49-99C4-19712BA0B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3A0A61D-43E9-4135-A1E1-5D2014DA0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B50E2DD-13B0-4CCE-BAE4-A6DB508D4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8A5CBF5-6BDD-4B8B-B4B9-D0190F2E5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96932D-C787-4CB4-BD60-EDF36EB8103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3807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C3E83F-DCC7-4BF4-8DCE-44E637081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029506A-303A-4B6D-9DC0-A85ADF1B8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BE9E3-2D06-4E22-90A7-D2C7EF1ED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B5D2CA8-6C5B-47BA-BA20-85584AC40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BAAA81D-0A63-4DED-AEC9-5A20CA9D6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414DAD-ACC2-4131-AA43-7F35480AC80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01872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91E89E-DC9C-4753-B5DC-97D100A13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BE3C1B-B441-416E-9BE4-264243594C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4AAA5A2-A187-4C4D-961F-CCF927E1AE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9AC9019-A8BE-4B84-A5DF-F4BDE433A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BA46E90-B7DB-442D-96F7-8F3A4B17D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7D3930A-735C-48ED-BABE-409F11766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96C373-E059-4DD5-B3E3-062D01BE505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1720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1362AD-25A0-4E76-98C2-2358E97A4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5686161-2E3A-4253-808D-5D201B628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6C168A0-48B5-40E2-BF33-C27A14628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C2BDDAE-5DC9-4EAF-AC9E-FC70DE1941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348233B-7111-499C-ADAE-B251263038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E382FF4-E64C-48D1-A41A-C6D7FF440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89AFAC2-C226-4444-A2DF-985C0CC31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E450802-F32D-469B-9F7F-F9AE374A1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47E49-A56F-4C9C-915D-36052CF8371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58016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8299D2-D623-427F-8228-6630CB5A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A53AD6C-0003-4B38-B537-8C8CB8CFE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3DA1310-FF2F-4A03-9CD7-CE19A66E8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3DDAB4F-FBC1-4070-8E0E-60420DA0B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3E7C35-A69E-4912-96C8-3AD1AD56343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84748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CB7E572-9EEE-404E-81BC-89020CE88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E05F075-9097-4F5A-B02A-6A95429B5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BB4F4BC-3331-46C0-9649-0793094C2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40A34-307B-407C-97BD-B8B0698FEC3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7110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5B9F89-5CAA-4F7C-A365-82F9F2E5E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55BCB7-3D26-440B-AF9A-BF55B573B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A076973-D0FE-4A0C-B796-9BFB92C787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C434304-750E-47A3-82FC-0D61B0AC8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5147505-F265-469C-A8D9-932A5243D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8AFC7C1-6367-406E-ACD8-778DDDEB3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B7A00-2936-4867-B626-F1B964AAC50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4571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294B62-930F-4C93-9BF8-94127A79A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BE4BD91-9E1C-410D-BEEE-8877B5E4C9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9327958-F740-4A94-B7BA-01C8810A3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FC969F6-35DF-4A25-8E9F-84109750F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7E17309-FABF-4265-901D-750EF6D13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A24C14D-31EF-44FC-8E23-8D7EFB850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AC1EC0-430C-4430-98C2-81803398852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34968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1FA2B95-7F7C-4263-BDB9-A0E54701A2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0ECFAE1-82F3-4883-B5A9-F50BAD3ACF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2DBF532-8A26-41CB-85EA-0382618CC11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948C297-251E-4ABD-B0D0-237F9779DDE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79FFBEB-C397-4F5B-8843-FFCF9F474A5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DD2D140-7197-45F8-8D61-38584F8B0A5F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Apresentação na tela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1" baseType="lpstr">
      <vt:lpstr>Arial</vt:lpstr>
      <vt:lpstr>Design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Particular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>SM-DOUTRINAS</dc:subject>
  <dc:creator>Pr. MARCELO AUGUSTO DE CARVALHO</dc:creator>
  <cp:keywords>www.pastordeescola.com.br</cp:keywords>
  <dc:description>COMÉRCIO PROIBIDO. USO PESSOAL</dc:description>
  <cp:lastModifiedBy>Pr. Marcelo Carvalho</cp:lastModifiedBy>
  <cp:revision>14</cp:revision>
  <dcterms:created xsi:type="dcterms:W3CDTF">2004-08-10T17:24:13Z</dcterms:created>
  <dcterms:modified xsi:type="dcterms:W3CDTF">2019-10-21T14:25:23Z</dcterms:modified>
  <cp:category>SM-SERMÕES</cp:category>
</cp:coreProperties>
</file>