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B407D-D397-4686-8162-01928978B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05D84-2488-4451-936F-554DC4120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554F5E-3183-469B-8BE3-208624F0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132F49-043F-49CC-9E41-2AC1AE87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9BF65A-D761-4E10-BA57-A939974F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111A6-8E58-41E9-90B2-543A7B2A86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089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8BAAE-6C2F-48AF-939A-246375B3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B5E925-73DE-4067-B64D-662FDE37C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642E9C-940F-4805-9350-C8001949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8C92BD-545E-454D-B243-F0777EA4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3B53D2-162A-4424-9BA2-B6B18B7A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792D7-EA19-45C7-8B7F-9F87DB9DC6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730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48EDFF-DC6A-419C-91A2-17C415E8E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A88941-6EFE-4DC9-A2B9-B2D752A96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3E8D-DD3D-46B8-B21C-F4B3A7C3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25AF58-E2F2-45FB-8FFD-75236E93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35293B-A065-4E7C-96DE-423DA00A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3C6F0-5C12-4617-AA50-32E686CF89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880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60DBE-992E-46B0-A9BB-DD3AD1FD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D7A3F0-926E-4FE4-AB58-6E935AD9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A48938-4401-4077-8448-793F0278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F34EC0-F34C-4B25-AF77-D0A0D5C0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32F44D-6B51-43A7-A9DF-53F1B079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0A9AE-BB51-4406-91B7-C76A9B83D6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16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8B629-25C4-40B3-94C6-8BEA7DD4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AB98F-8F75-4D5D-B111-F39306B53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06BC3B-B6F8-404D-A629-ACCD2141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0D4C1C-D617-4762-B735-1D73FF49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57E3FD-820E-429F-90F0-4CEB9068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38B61-CE67-4250-A1F6-53F2BA3C66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602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CC61B-2F83-45C0-B9C8-39C93CFB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E1E05F-7C0A-4E90-8609-41116E827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63B945-1852-4124-BC64-DF9F3F14E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757DA6-9D9C-4D94-ADDF-801716BB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DE5743-68E1-42DD-A0FD-3684C57E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850E41-1CAE-4DC6-A9E3-A821A57A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CBBA3-93AC-42A7-902A-4B6FCAA601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819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91CAD-1554-427F-B58D-3D015DA2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C565AE-F943-4DB0-A0BA-5E4F28237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4D1930-52B3-4018-9975-21072F5FD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D84332E-C12B-48DD-845A-C57A5D838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98058FB-6CA3-4A82-8135-079B987B4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EED0B6-736C-49C9-9B07-57115648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0888EB-FA89-47CB-9D30-6B982DA1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A9F60C1-0722-4CA4-AFB2-2E59FC0E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30353-C5C3-4B77-AEFF-43DB5610FE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449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731B3-86F1-4139-B802-1EC99749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DC5C45-9FBC-4F85-8D60-823EF1D0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BFA6DE-2DD4-42BC-81E0-79DFA933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1A9A07-576F-4820-8111-6B0CD7EB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2FBDF-D9F9-4E7E-AE57-672AD0A503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199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EF71B7-CB5C-409A-A562-382BE64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0739FE-10E2-477C-A1CD-46CF5467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86CB6E-E1BC-400D-901C-4439C6D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F30EE-0654-4EDB-B051-2C3861925A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575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3619D-5A24-41A7-A368-E8419BC8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CFC2C0-9A60-4861-A7E7-DE638093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6CE914-EAF0-487E-82FA-F9378253A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803038-9EC9-4AF9-A679-F2338068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E4CE8B-BB05-41F4-B8D7-828C2C0D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A07A8C-C2CA-4D95-9D36-2237C893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1BF93-0CEE-4838-A209-A09E925D06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838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075F8-F896-4935-B845-0D7C7A77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8B702A-AFDD-4516-BD1C-EBC0CBB5C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CD097D-E12B-420D-A15F-DA8DC0623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6ECB80-5BAE-4AB9-8B3A-10423AE4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65B93A-1607-433A-9CBC-B922F0A8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D9ACDB-88DD-4D2A-8364-1559B9E1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2993-CBF5-4157-BEFF-BBAA31CBAC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986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7446FC-9BC5-42C0-9878-129F9733C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103215-6483-47DD-973C-74FF22999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DB95DF-1E7F-45D9-99C5-6AAE89BE5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CD3FCC-7029-4C02-A813-561C6BD536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C98AE5-3B71-4BC4-BA2C-BCF9CC6EAC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BBA111-BBB5-4331-9F41-30151D0116D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Apresentação na tela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16</cp:revision>
  <dcterms:created xsi:type="dcterms:W3CDTF">2004-08-10T17:24:13Z</dcterms:created>
  <dcterms:modified xsi:type="dcterms:W3CDTF">2019-10-21T14:25:08Z</dcterms:modified>
  <cp:category>SM-SERMÕES</cp:category>
</cp:coreProperties>
</file>