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FDAF7-B9B9-494A-83AE-AEC63421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3DAD6A-BE9A-4EA0-985F-AF15672EE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708CB-B851-41D7-8537-8A89DB6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B4C8AE-482D-49B4-A705-EEDAE7C9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E3357-8195-45C1-8A7E-EC424312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92BD-6A38-418F-9966-8427DE724A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36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595C3-623E-41A0-8CB1-BC35E5A6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66C84E-708D-4800-84C8-10659C133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C3507-0CF7-471E-A97E-846070EC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17C5E6-330E-4592-ADD7-618A72EA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2C3556-2FD1-4601-990B-319AAC6F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B8E8-25C6-46FC-8BBF-27B611507C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63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127002-A401-4EE7-B8DE-1C45E70B9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A28D31-FD3A-4D0A-BED0-B6C60CFEE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69523B-A625-4DFD-B7CF-72F9A579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0006A4-6D7E-4EF4-8217-F9EAE73D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342A1-2AF5-42E7-A40C-31498BD1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8CE43-394C-4EE1-9EB7-6564EA2874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3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51D41-A804-45A1-BA6B-15F9149A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F8B0B-3CDB-4837-8401-6C08B08F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1DC26-FAF5-46A2-BFB1-A58CCD0A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9C85E9-68B2-496A-AE0F-E97E9F87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4174FF-927F-417D-9AD1-D27E1478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A22FB-E093-400A-AA9A-1451EA7FCB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083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1F51-15DD-454B-9592-E7CAFCE3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AE0088-26BD-44E8-8C99-710923C5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E67B20-3C79-4E77-8EE3-6CA5BB28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39B7D-C72A-4663-83BD-57EC2E72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B58FC-1A05-44A1-9DC3-A851247A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DC95A-A4B7-4016-AF09-DF387454CA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179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5B61F-2277-4919-8D70-A19C620F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0D345F-F7E5-4DBD-BE8D-C92F6745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923C6B-7407-4AB5-BDAA-EDBA9AC67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68EA30-6974-4B45-814A-4B54A4C4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62D611-52CF-40A9-8E06-C1BBB2A9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2D5E55-4B1E-4127-803F-C11981B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0BFC-F021-422C-995D-EFADF75BA2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1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6053A-5217-4CB2-9EA0-A936BC1B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3384F8-5835-469F-9724-6ADB23BE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1555B0-ED54-43F1-A108-DA19155E1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09A7C6-C298-4CF0-9D70-567097EF2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E10E81-59DC-4E5B-A6EE-BEC4B0C4C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8C3141-D54F-4EF0-A4AD-E1A1B83B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BDC5C7-3435-4375-98FB-68E1FDB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F46648-46FA-4FFE-96D7-5A5A8894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9CE97-C073-499B-B9AE-95A453C479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649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A1354-72AC-4B76-85DD-2B3869D6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29BB7B-35FA-48F8-9808-CAB42FD5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157859-C364-4278-8B9E-C27DC9AC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53C219-C767-49FE-8FDD-3234D972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50B4-0227-40C6-AAE7-F6443E453D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4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8E64BC-9691-4487-8953-F91CD8D4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40B7DC-7614-40AB-9242-8F2E0776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3E5042-7A6F-4246-98A8-01B7C3B6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1C58-A477-46B4-9B64-644CDD3B5B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669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DE5CF-3D92-44E0-9A2E-0C237C64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24B9D1-D198-49E4-BEB2-8C7C86CB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8D93FF-BCAF-4273-BEEC-5843D6BB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7D64A6-EF5F-49A2-B2DC-7178DD78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739C21-DD72-4D7F-AAA7-9C7147D5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44D1B0-5655-4415-BE0F-4748AD4E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D14BB-CC8C-4487-BCC2-A0C18C5B8A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85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215A8-651B-4E30-B566-680C3F01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A2F4CE-294C-451C-99DE-F124E88EA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53BE79-6DF6-4BB8-842D-B93B99A2E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61A57C-39A6-48C9-AE1F-801ADC55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EF5085-9C42-40F8-AB86-5BCCDBAC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CD53FE-7819-4A2A-820E-FE8ADDDB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F39AD-D936-47C0-ADB7-4E56844B34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64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261E83-98D7-46C4-94C3-F1B098253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0F8C86-BD4E-47BB-A417-4F03C44BF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28A850-78EE-4173-A04A-472EF2D418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9F88C3-7024-46D3-89DA-CBF2C068D9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5AA98C-C14D-404D-8EE2-7C418A8C53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8B19C8-C945-464B-A326-C214418500C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16</cp:revision>
  <dcterms:created xsi:type="dcterms:W3CDTF">2004-08-10T17:24:13Z</dcterms:created>
  <dcterms:modified xsi:type="dcterms:W3CDTF">2019-10-21T14:24:18Z</dcterms:modified>
  <cp:category>SM-SERMÕES</cp:category>
</cp:coreProperties>
</file>