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D0424-8B9C-4621-9C61-28AC72F5D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F366D8-67B6-413A-ACDB-3609108AE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0FA8D-08B6-40F7-A8FD-1B700DFD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D5FF45-23ED-4556-9849-854C2366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447EA6-D93D-4F25-A44D-6602EAF3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456FB-2706-46D8-89D9-92C85BC23E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603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AA0D1-A247-4D69-9E0D-A3EBA497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76F23A-51D3-4E07-8F36-4F441FC32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BA0168-DA04-4EAB-8021-2B559B23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C0E036-6495-45F8-8069-552D9839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459B06-A139-43F9-AC6D-8707397B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23628-FE20-4758-A3F9-0CBC5DADB3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75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BBB87E-ABEB-45A5-A4B4-ACC2FF981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EEC22E8-6884-442A-B147-B2EFFC7F3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54E2B2-3B8F-48B9-B0CD-12B413DF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08BB76-9261-49A4-BB62-FB4FA6AB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6B85B4-FCD1-438D-BA4A-17DBA20F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2B944-D4AA-4BDA-B374-35D3AFDC94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563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69C9C-4D43-44D9-8655-1AF2997D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C34F8-7562-4B44-88C1-621C7A49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14B04E-E752-4F91-8D4B-013A4599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CF94DE-61D8-4100-9575-887D8531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53148F-83DD-4446-AE56-9044F23D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CDB12-5607-47B5-867F-D7C7032C6F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359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EEB18-4F2F-4516-9A75-CA7AD37D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A8ADD0-394C-4ECE-A528-AF474F265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F1735E-74BE-41A4-AC17-37101577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D50DA1-94A0-498F-8710-897A11F3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25FEE6-2298-4B3A-A02E-5CB9704E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0A5A0-0801-422C-A745-CE4564E0F7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014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6C68C-5994-4B7B-A69C-69820F15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C98A83-AF35-4861-96A6-5915AE4D0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48E41C-7E02-412F-8378-7961533FC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232BF2-24D9-47D4-9287-5CD32B52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F124DA-0897-4BEC-BFFB-29AAF9BF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17C644-5885-4B96-973D-AFF832D5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3EB5-788E-4FE4-9670-F564AD1485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175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EDB3D-7865-4265-8634-D22AF094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37B636-3578-437B-B04F-B7489588C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ABFD1C-CAC8-4B4A-A4A9-839EA5C06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E2D4DA-F85F-49BF-9E2F-672ABA75E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6A767A-4A76-4847-AD1E-C3A59D46E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89FFBDE-F7B7-46E0-9A21-1411A4C6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3AC4BD-DDC4-430C-B3B8-8EC2DDA9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DDA8ED-4CFF-40C9-9F5B-363124B7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0E827-0AE7-40A6-84EF-A2A96E0387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583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C7B0-47C5-4DDE-8AF3-7C5D0F45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4075443-FBC0-420A-A47C-D8702C74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D9185F-FF1E-4C77-B425-93E4B9D4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02DC31-10C0-4F83-BE62-327C7986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25301-3C1F-40AE-9F6C-3AD5775037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679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060EBE-8975-4253-A595-AEAFD949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820D0F-70B0-479F-93B5-C059C6B3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573D9E-4C49-459D-905C-7EC3A73B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0FFAB-FBFC-4B9C-AEB0-BAD28A1F58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678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DDE5C-B046-4AA2-A6BB-91D249C2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B4BBA-C9DB-4FE7-B6B7-78C9B9926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AD09E9-112B-4191-B804-20679DE86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3DBAB2-A117-40DA-AEB6-B5CD0105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9C2630-2782-450B-87A3-61E9B149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1FA8C6-0874-475A-AA6B-54859E1E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1256A-14DF-4864-9F80-39C61F95FD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80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456D5-5993-4CF5-9AC2-87C36A08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B201AC-E3F7-486F-AF56-F41088435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AD0FDB-A855-4283-90DF-17DA8879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0AE046-9E46-425F-87D5-5205223F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2DA534-0198-4348-B723-A06C88BC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E80D8D-15FC-4440-9AA7-9EEDB549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3C83A-2105-4551-8C08-96574FD5C0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313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F33CB7-A2F7-4C34-9BB6-4DEE28FEC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3EE293-D82A-4184-8DBC-2A86A46C9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99E45B-5513-4F2F-BC05-B5C4C55D1F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A6DEE3-0AD1-4448-B26C-60EE8E4A29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4C3B2C-1F46-46A0-9443-6A5F100BC6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63BD64-9890-40F8-AFD2-9129B33176C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17</cp:revision>
  <dcterms:created xsi:type="dcterms:W3CDTF">2004-08-10T17:24:13Z</dcterms:created>
  <dcterms:modified xsi:type="dcterms:W3CDTF">2019-10-21T14:24:52Z</dcterms:modified>
  <cp:category>SM-SERMÕES</cp:category>
</cp:coreProperties>
</file>