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477A8-0A75-46D6-B66B-180D185B7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8279F6-AFDB-4FC3-9672-DAD0F629F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1AA70D-5A99-4D9B-82B3-C751EE590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F431C2-0E42-4179-9684-89BE2B54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7C8587-DF07-43E6-8172-E696C086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44B32-F27A-4F05-A947-11755B544E5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454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57279-2C54-4F1F-9A67-E2FC65F3A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FE2B2B4-C0EA-4A1B-BCB3-FDFA62F66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C9981F-9A49-4199-926F-7D65BD0AC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65EE36-0323-4197-B8AE-CCE4CBF4A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1D074F-7D0C-4487-B55A-5FEE1C38C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63809-5250-4ABD-B441-6861E37D705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15801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577560-BF86-454B-AB48-499B35917A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9FEE016-E321-4DF2-ABF4-B378C8650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A26A65-4294-4B3A-BFCF-CAECD7F17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C2CC58-B0F6-4129-8A0B-5AD31ADA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A0753C-22A8-4C6A-BC95-27ADF4162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A2981-FB18-485D-AE69-FFE0ABE1AB6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188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FD32D-C69C-4A72-997B-81D772D5E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C41858-55CF-4BF1-8048-FD73F158A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8F0CA1-2868-47CF-ABF7-61A80FD65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69DE6A-0C4C-4578-B1FE-97327C81A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435715-CB97-4662-9083-DBAC2CAD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721EC-26E3-4670-989C-BA4CDCF50B7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952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51395-D37A-4FC5-B553-559F1885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6AAFEA-6B24-4C7D-9592-8DFD326A7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97CCAA-C8C9-429F-B923-BBAB5AEA6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2C3C97-E388-4CBE-92B6-56212752A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F2C2A0-DDA8-4A04-942E-B0A6C2472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0037F-C801-4C2B-8B65-5B2F0D13A40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429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16931B-83B6-41EE-B8C9-1A53A3E49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BFC388-A8DC-49A6-918A-166775EED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F5A6310-A611-4F57-AC46-EF67E4276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E8459E3-DA28-426C-A093-5C737AEC8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54F3BE-CE8F-4EED-A0FC-DE5A7034A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487C19-FDA9-4885-9876-FCAF5512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43660-240C-4214-891F-F65D680DC24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838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06E83-15AB-44E9-AD6C-C32A6C543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B48437-AA4A-4DB8-B4C9-24BB6469D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A8651FE-296A-427C-B2B0-377FF3ADA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131EB04-6E77-46C9-9266-06A7B0AD9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7AA9CC-9880-49E1-A3B3-0B84F04961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015983C-69BE-415E-BC87-55E21DBD2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47C9686-7FDD-4BB7-A6FC-CBDCB7883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7B5F86C-696D-4099-8ADB-F3C1218E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0346E-DC2F-4816-B473-3F5466C8029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932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E932B-B810-4C3F-82A2-8C411EA1A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E01E4CE-C6BD-479C-9ECF-A6455188D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14DEDFA-A71E-4F3E-B399-55BAC8AF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1FA8803-C237-4CD2-973D-7D6F8EC4A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B5D4F-C91A-48BC-AF64-500112A03AE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603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05C3305-08A5-433B-9584-DED407F6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137F96E-B5BF-44C6-9704-6FCB2D878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5E1019F-ECB2-4D2A-94BA-4DF883869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54DD-D58D-42FC-9879-DC5CDCF4C8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623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1863A-354C-4BCD-9B80-FCD0B6DAD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3167DD-03CF-489C-AEEC-18072C964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CE31ED-D4FD-476C-85D2-301568DE4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2EE41E-A68B-447F-BE16-8003B661D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9E7858-ED03-426B-B805-135CAFB3E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581BC8-DDC6-44BB-B25A-CE7FC646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62DB1-E13E-4D8E-9368-FDF67716F76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132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01DA44-0105-4259-BB7F-F7BA7A6C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D8478D1-4500-4054-8C77-74A5076DF0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E70A9A7-6AC2-42AB-8D12-50EB63342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5D68C3A-B016-4390-AF1F-9628B1BE8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4E1959C-8591-42F1-83E4-4F0C96D2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D18D341-51FF-412F-8BDE-74782DA4D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C9D40-54EA-4F19-AAE1-486AC985807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058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A4145F5-BECF-447B-9AD7-510614ADF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9D1B740-6E42-4700-9FC4-7DC3ABAF4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7F0CAF7-0AE7-46BB-89E8-45A4D7E4C3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4F61E6F-0460-4FAC-BF33-02A5E47191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208EE9E-C5DA-4E89-93D9-51F46E5895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9960DC-EC9D-4BC8-A3E2-83438B9A3B1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Apresentação na tela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SM-DOUTRINAS</dc:subject>
  <dc:creator>Pr. MARCELO AUGUSTO DE CARVALHO</dc:creator>
  <cp:keywords>www.pastordeescola.com.br</cp:keywords>
  <dc:description>COMÉRCIO PROIBIDO. USO PESSOAL</dc:description>
  <cp:lastModifiedBy>Pr. Marcelo Carvalho</cp:lastModifiedBy>
  <cp:revision>19</cp:revision>
  <dcterms:created xsi:type="dcterms:W3CDTF">2004-08-10T17:24:13Z</dcterms:created>
  <dcterms:modified xsi:type="dcterms:W3CDTF">2019-10-21T14:23:56Z</dcterms:modified>
  <cp:category>SM-SERMÕES</cp:category>
</cp:coreProperties>
</file>