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DF34B9-D528-4B0E-8DCF-A54B1EE37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0FADC48-B315-4F11-BA61-9A0BA42CD8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D341913-8FD2-40E6-9884-5A599C9CB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A882DB-6AE0-4DDF-B7E3-0843A3E9B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5BE3BB3-AF0F-4A10-BEDD-3DB608F17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55ACC-624B-4AAA-A62E-9E112CAF5BA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27209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D6BAAA-87BE-49C0-95FC-472D1479F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D05DB2E-0AB8-44C5-B8BD-F02D92C894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8D2563B-E25C-4A75-A07E-D63A19E11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ABD6046-4A74-4BBB-9D60-F01C24B76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658A479-6A34-44A5-BA1E-CD73BDE04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B85AC-5C5A-44EA-AD4C-F1861D31D72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88441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E3863E5-B9F7-491D-A0D7-872AF9E430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67C0CBD-8F37-4750-BDE8-DA25728B53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9E1DFC-F0FA-4106-974E-2B3BF7355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E80736-23BE-4CE5-8D21-6B0998B9E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60856B5-F964-4132-8816-F83750DAC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E07E2-9DBD-4873-B54A-1B009C2EE4C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03122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A827C2-88B5-4F60-A30D-7B14DE14B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774791-E141-4373-B04C-3D486A107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BE2D787-314C-4C01-9EFA-0B52EF391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E6D6A1D-7CC4-45B1-83C6-12974CDFC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8DDABF1-A1F7-4377-B08D-2E19C4A3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88EDF-8453-48E5-8EB0-9EF426D855C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46090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D8F505-42B2-4D89-8D93-BDAC94927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965AD7A-A143-4B04-B6BF-518684B49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DD8946-00B9-4F19-8B79-2917F3DF1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8267B1-8280-4F09-9D20-319796756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B99CC93-6415-4C79-8B6C-8D5A736BF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9AC376-5845-4569-9459-E7DF2D5ACCC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99151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9AC07C-6317-484B-92E9-CBF7A0359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499580C-1F72-4A82-9FA3-98D08AC762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4132A96-BC34-4A94-AB2D-BAD8D9FF3A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3502881-CE0B-4F3B-998B-50B512A1C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0C06565-E376-4E8E-BC6E-6C6A5372E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532E7A4-896E-406F-9861-318368E9F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F6BA9-EBAA-4AB4-AD5F-D086460537B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0614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DA6D42-4D2D-49AE-A5BF-1CE9303A7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899F3E3-7E72-458D-A482-565603F7E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435BB5A-6BA4-4A49-9B45-FFA25FE75D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409E2D0-DE69-47F8-A771-83D31A9A3D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C55BAC1-B2A5-4F00-A563-1E7F4849F3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B1CA4C1-BF3B-4C07-ACA1-57D0A4925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FEC859B-0C50-4DBC-965C-633BEC60D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BBBFA3A-5347-43CF-BF55-3750DD219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8A19C-05B2-465A-89B4-4E7ADD18597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21846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D2BBBC-13CA-45C8-8FB4-C12E0105C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3E24CA2-18DD-48F2-B203-3505E51B7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2C5ED82-AC16-4149-A814-BA242929D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D99F864-1178-468D-9424-218D96414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2818C-0EDA-4CD7-A7AC-9B5A592E30F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8859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77E33F3-F13C-4C0A-B72D-BA1997703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F60FB13-7889-416F-B9BA-7DB67042A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2F4437B-4F22-47D1-9F8B-C68F3E188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0A519-7BF5-40D3-88A4-36FC953C126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900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D16C84-1F9D-4035-B6FF-97ABEFAEF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29B1E25-C11A-4ED9-ABB1-FF23C1DD2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564EFA0-BFBD-4654-AFC7-D790BF376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FF2BDA3-B4F9-401E-A375-37142CD2D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AE8CB61-5F64-4E31-8965-DAF7E30D8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364E398-7DB2-4469-A748-AF90A585B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4B7CF-E424-4265-A64E-FC0D41F881C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58819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9052F3-01E8-414C-AC70-2065FAB13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517E595-8E35-42A8-A596-EF772C062B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998263D-0FFD-4149-8B05-70F1D57F7C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0AE4EDA-EB0E-403A-A0B1-2F6F37FDA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63E4ED3-E534-4E1B-AFFB-E130B0A28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95F88D8-7454-4F8A-9C9F-6FA503D0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298941-C3C8-4B84-84C6-BC84AB28C14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80379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0EC41E7-4F95-41D6-A7FD-5C3613110D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9573F3A-ECEB-4700-9193-2D1960D4B1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FA9DCC9-9FA5-46FC-8282-B0C1E15BA55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4C56E05-8343-4D32-804D-2069A2AC88F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579A7B4-F180-4154-8B28-2829E86A57F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48A7A19-6A06-4E53-886A-25C120D266A0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Apresentação na tela (4:3)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2" baseType="lpstr">
      <vt:lpstr>Arial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SM-DOUTRINAS</dc:subject>
  <dc:creator>Pr. MARCELO AUGUSTO DE CARVALHO</dc:creator>
  <cp:keywords>www.pastordeescola.com.br</cp:keywords>
  <dc:description>COMÉRCIO PROIBIDO. USO PESSOAL</dc:description>
  <cp:lastModifiedBy>Pr. Marcelo Carvalho</cp:lastModifiedBy>
  <cp:revision>21</cp:revision>
  <dcterms:created xsi:type="dcterms:W3CDTF">2004-08-10T17:24:13Z</dcterms:created>
  <dcterms:modified xsi:type="dcterms:W3CDTF">2019-10-21T14:22:50Z</dcterms:modified>
  <cp:category>SM-SERMÕES</cp:category>
</cp:coreProperties>
</file>