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E710A8-20D2-4392-81B9-5AAF83672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A96646-016A-4365-A484-9F69C461FB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F5658F-6A61-4FE3-9424-CBD54CE97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12AC84-614E-4F5D-98CA-D2447FD58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4E3172-43DA-4F9F-A765-B1AC5BFD2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6A6A7-5E27-4558-BA89-41DD52F8013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4567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4A2CDB-02B4-4E1B-94C8-636B3CA1C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9F0534A-89F2-4AF4-84ED-6453CC57F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9FDDA7-5A76-4E0E-8596-7B08B89CA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A81D39-CAC9-4950-8463-48111832D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BAA52C-3738-4961-A0DD-276F9C7DC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F500B-5D3A-46A6-9677-8EBD73A2D73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70053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CBA1FF5-ACF7-47AF-A85C-616EE6DC05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1D8BE8E-AFA0-4194-A92A-097FE8F46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9E8582D-8DED-4BF3-AA08-42B80C3A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3FDBE2-D92E-40AF-8E2A-B3B8475CF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9F8DCA-E048-489A-9A88-C6F512A75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47EFF-C784-40B4-89BD-6E4D143E9FA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5454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F32C35-0D03-4A5A-A068-3F75665E1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F27926-080F-4CB4-8EB1-5229FCDFF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CDE8E-94E1-4296-A83B-87FC53F4B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6ECB5D-FF24-4C20-8131-4FE2E75CC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4E7CDF-B741-4319-8EB3-6F6849E0C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B0A6D-2364-4EAA-B9C2-BAA1789C1C6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78469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667C9C-3C9D-455F-9092-8102978F2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1BF32D4-7D71-46B6-8935-84E3207FA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3BB6A5-F88C-4728-BF2B-D609C3CF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2C0A83-481F-431B-81DF-F02CAA8D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EC757F-BF5C-43D9-8082-CFEC285EE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726F9-7958-4D72-9ABB-AD1058A4084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5829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2F069A-E5C9-4732-8374-2F6A0C2A3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D46AE1-E5D0-484A-915F-034493CDB2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FAF014-6D60-42FF-924B-734FB4A7C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9DAB673-A936-4EF7-8D23-A372C1276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3F21D11-EC78-42C1-A362-281979907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2BF6A92-1AF5-4201-B395-7EBCAE921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FF8A1-DB6D-4A5A-BC7E-394A742428D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7253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DA659C-5D77-4FFB-B2F0-5AA2AFBA6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03C0665-2F7D-4717-80D6-19853EB40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C91FEB5-66E8-402A-879C-BBA036EC2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4920D5C-D153-4FA1-8DB7-8DBC3C1957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2123663-BAD3-447A-A99E-789805570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72038B0-099D-4340-B8E0-24E8D3805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C198B9-62A1-4004-972E-88D591AE8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87FF926-92A8-44CE-88F5-37CA5F5B2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45863-68BE-4734-A7D0-2BAD19BA11F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20678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0AE5DB-A66E-4346-925D-050D49BF4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DA4C6EE-A912-4E96-A0F2-1761A7871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4D45BAC-37C0-4FC3-B56D-B600B2907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797093F-947B-40B0-AFFD-9AC60C171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A332F-38B5-423B-B37E-D452B97CED6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23580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6D43D09-182B-4615-B5EB-AF8CE7DCC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CFEE6EE-91B1-4A9A-8E34-0529606B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83B0B99-A0C0-41D3-955E-7DCDB1959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2C83C-2511-4EA6-94A7-D7980411EDE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84092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6A9FCF-14D7-4AB3-96AB-66DC1C85C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957B04-136B-4C52-A58E-CAE35AD66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74DF1C7-73AF-4D2A-9299-895D43471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D0163C7-DE58-44D4-8EA4-AA1C5665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B01465-E132-4EF8-AEDC-B5BACE757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6D8BD99-9356-41F3-B594-C0C11EA3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21568-FFD9-4832-A6C7-BEC9ADB8393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62332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533353-777E-4728-A752-D93FA43B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4489913-72A2-4A60-BF0A-695E691817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8A70B-0370-421F-96F0-ED6BD1BD7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2E9C7E7-2CD6-4A96-BC0A-A66984D72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C2DF42E-06E9-46C9-AF6B-CE23A5E30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8583F84-97E9-4DA4-A9DE-066DBBAB9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E74FB-48BA-4DDC-988B-40449E25222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8610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79AA8C9-758C-424A-BAE6-E0A5A11389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28CB69B-821C-41FF-A2F6-C8A08A8B6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5C31762-04EB-46AB-9309-14CBBC71232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D7C601E-3A77-498B-9993-63B1BA0AA1A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78D851F-DDD0-4BBA-9320-E13DF70FB9D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3ADB2B6-20F3-478B-9194-E7D6A1CBD5E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Apresentação na tela (4:3)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7" baseType="lpstr"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SM-DOUTRINAS</dc:subject>
  <dc:creator>Pr. MARCELO AUGUSTO DE CARVALHO</dc:creator>
  <cp:keywords>www.pastordeescola.com.br</cp:keywords>
  <dc:description>COMÉRCIO PROIBIDO. USO PESSOAL</dc:description>
  <cp:lastModifiedBy>Pr. Marcelo Carvalho</cp:lastModifiedBy>
  <cp:revision>21</cp:revision>
  <dcterms:created xsi:type="dcterms:W3CDTF">2004-08-10T17:24:13Z</dcterms:created>
  <dcterms:modified xsi:type="dcterms:W3CDTF">2019-10-21T14:22:16Z</dcterms:modified>
  <cp:category>SM-SERMÕES</cp:category>
</cp:coreProperties>
</file>