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BE1BF-5DD3-462A-986B-9E4A7F21A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968D9-8222-4C9D-8B31-153447466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CF6C9C-DE3A-4C9B-8E75-DF537EB3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491FA-8FE8-4240-BD6C-A2BADC89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48DB75-B757-4D37-B42F-89DC9568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A6ED2-BD6A-4C6F-B654-707C61F3FE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8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EBBC4-15B8-4447-ACBF-4981F34A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A092C8-65E1-4603-8E4F-E11FC775C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3BCC24-4D0C-4274-B945-2B3C249B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48698F-55CA-4BA6-A8DB-281562B0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DE2187-780B-46DE-B045-CCFA0CA0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B6507-434E-4B5B-8FBC-46541CA11F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57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7F3ABB-0E83-4781-AC30-900C2D4BB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23DB58-1679-48D6-B1EF-54F742BB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0D6D96-1BA5-4C04-AB45-28F726B5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33036A-D647-4ADA-B2E2-7303D9CB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F5D12E-AD7D-4000-8562-47F1DEAD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39760-9AD1-4640-A777-56B65A7776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2B1E5-1A9B-4A6B-8EF9-44526D96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4118C5-E935-42E8-80E3-53454541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E512D2-6368-43D9-A8BF-B97878FE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96BB19-66B8-40AF-8046-F48E3B41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974C56-54F3-4AF9-BA68-2B50E2F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D4262-9CE8-4785-81AE-E60637807E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896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9D490-1125-46FD-BCA6-752136C3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F1C2EB-3168-47EC-8948-D7A07248F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B2853-9D9F-43A4-94AD-8C929361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9623A6-9FC6-4E60-B1AF-EA5C067E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224B10-DA91-4C38-B90F-1A3E114C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BCB98-5736-41A0-8624-A91FD13959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9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D3204-1AAA-47E7-A46C-A07B8A85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299F4F-177C-471C-91EA-E6DF5F195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832D48-794A-42E0-8127-9E19D9E4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7559C6-33FD-4E98-88B4-97816618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21BD39-B70B-439B-A7F1-4546399D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6955C5-9A12-48F5-AF44-715D2883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476CF-59F6-46DE-8544-0815FE5850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69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CD93-BD27-4BD4-9A41-EA98099F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09B1A7-B340-47A4-AA5E-5F89ED1F3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997F97-3073-4C21-9CC3-BFAF1BCAC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16B4A7-CF67-4AA1-ACA1-506E23F80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80A34A-94D8-4727-AFC8-27C3BC173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94AA7D-E900-4896-BE45-D2BC18B0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FBA7B8-5A2E-48F5-81A1-2AB42221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83186C-6AD5-4F16-A285-C64DEABC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84A1-7922-44C7-A7C4-E3C113373C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59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4C812-2E99-4FCD-8CCF-2578001F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724411-BEE8-48BB-B146-8A94F9B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920B10-F7E5-4B1C-A24A-CD7610B2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552CE5-6FCB-452D-A5E9-D8A95579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6AC8-466E-4022-8020-CFEBFE9808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449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C4E62A-DC7C-4606-B773-BDBE4688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7DA88B-76E3-4C4F-8434-B466252A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E0C61B-F948-49EA-A4E5-811F35F3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CD04A-B8F1-41F8-94A9-15A2AB028A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152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AA16B-2D6F-43D1-893C-D31DF42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0CD7FE-434A-4B3B-A6C8-F684CD80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61BDD4-383A-43A4-BD1E-A084D044D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B37BE3-CA29-45B8-81BA-2B12A90B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DEFB71-C0BC-4E60-B7DD-B2218953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81A580-B595-4D2C-B4F4-85D6EBA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4482-D1C6-4FB3-9C84-FC62FFCF81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67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F7A84-302E-49BB-A1CA-E197FB83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5EC3E2-1627-4A0E-89D8-937AE7EFF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38F8F8-706D-4719-A279-1346BD214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0CE26F-8A12-465E-9001-3E9A7951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5CA2E-B351-4E97-9B6E-2661BA2D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3881DB-06BC-4F4B-A2AB-E5E0D653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C8E6C-39B6-4333-89EB-96C5BB4416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9E3E44-F784-43A0-BE60-603417F7E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F9CFA6-3A5A-481D-A953-0134E423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CF71C3-FD76-4457-9E0A-5E8A9DEA4A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0D92BB-DA00-4FF8-B9BD-10DE944647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9A6095-70F3-4F02-9C80-D467A48568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65896-B75D-40BD-97DE-08618E06D1E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4</cp:revision>
  <dcterms:created xsi:type="dcterms:W3CDTF">2004-08-08T15:21:56Z</dcterms:created>
  <dcterms:modified xsi:type="dcterms:W3CDTF">2019-10-21T14:22:34Z</dcterms:modified>
  <cp:category>SM-SERMÕES</cp:category>
</cp:coreProperties>
</file>