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4C7DA-A318-4F04-A386-6D0CDD691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09A012-7D05-44D2-A400-0A271E080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4CBD20-E06A-4854-86E1-5F313EAA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153A22-C59E-48FB-A985-EE42285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F11CD-3E43-42A2-807D-8A3E0076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989C-9EBC-4AF8-A97D-F2CD5CC894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144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3B83D-20E2-4C1F-926A-99BFEDB2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30535C-653C-4BBD-A0B3-5D2975028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9AE15-9DE9-4A81-BD94-BA07D6E5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838E4-2773-4452-8F80-12CE89D1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7164C2-9F5E-4107-B480-8204BEAE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AD30D-811E-4631-9BE1-06A093F31D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27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FB73DC-1A4B-42D7-861F-AF926C12A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607F8A-A323-437B-B2AC-FFCA6862C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16236-DD72-4A0C-A919-EE285785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E3EF29-ADD6-4999-A517-6E5708D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0411BE-A7DB-4126-AEE2-65F21E3C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3A4DD-BE08-4C26-ACC2-3A840F7432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186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79442-A07F-4751-9CED-714656B8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FE20F-7ABB-47D2-AA5D-3FD80EDE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BF5DF-8BD5-4A09-A6A6-E2BC15FB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8231FD-9B96-4746-9E35-63F38163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999C1C-CB78-473D-935D-8FC0F1E2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4899-AFE9-47DF-A9D1-2A8D356420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970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97C96-3FB6-4A00-8C78-DD091218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70DCED-A12C-47C3-B3E2-5D4B6694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3F30A5-9068-4DD7-A094-FA7498EA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5F4C4-94F3-4F60-A19A-DF15F7C5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CB6E4C-F3A5-4C06-B9D9-CE02C715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DE2C-FED0-411A-8354-BACEEFCF82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107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2BC2-0836-459B-9383-5FB5C104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CCEAC-192B-43B6-8B7C-C00908916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6C0757-0FBA-458D-B55E-422C6B9B3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B5FBD1-1388-48B2-A623-00C65B0B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2A7AEF-F9A5-4A29-B1B4-15980E24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DD6EE8-7537-4A94-A0C9-281BBAC7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51A2-232B-4377-9EA3-C859E8DFD4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669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A97C8-C3E0-4831-A980-12EFA507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B0B0ED-B29F-42CE-A677-970031E5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DE469F-D136-4A38-BCB1-14D44FD2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08F4E1-0299-483B-83EE-757830E24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89FC11-B30C-43C3-8334-D595D34E6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877DFC-063D-497F-A831-D267D841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DE4097-6A85-4261-8285-120A2893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CA96FE-1C6E-4AC9-993B-511F5222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27A54-AA4C-469F-853A-B6EDE0C680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109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9530B-9721-4A12-90BB-DDBE3D83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DDC17E-8A8C-4A61-8AD6-216DE8B3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A04514-876E-4D6E-A7BF-22005218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6DA6E1-F6C3-4C16-995C-0AD5499C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C38DA-BF09-405F-A2DB-4138258D6E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638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960986A-CF91-4822-B1AB-106D4131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ADA2C5-8D66-4024-87EF-28528B64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2E7B24-B0F0-4096-89D9-9F1B0B0B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8557-F579-4C7C-BFC0-5B3B165849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410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82119-325C-494D-883C-A8572A0F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8712A-A19B-49B2-BF29-CCEE8A9CA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72CB03-4EE6-4BF3-94BF-2663521D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4E37A-A873-4CBD-9C24-59BE5F74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56F66A-EA7D-4196-9A6F-BEDB6074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BBEDE6-1F9A-4C1D-8AF0-BABD78D3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B41CB-EB87-48D8-B9D0-AF328E844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423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BE56-D60B-4D45-BFF2-AFC1D1FE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A9429A-41C0-4124-8938-C8A3FD551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2B2AA0-7977-449A-84BD-08C5E501D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02F63C-6378-475F-B783-294D3B90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1837CB-A96E-453B-B179-6FC963D5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C7F6FA-DA27-4D1F-9EC6-3870A332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CA757-A06B-4804-B3BE-21DE20C2CE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445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AAB028-1C3B-4526-B5AA-45F284011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8F2CF1-DDAA-4DB9-89FD-C59B46428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96DE10-316E-4028-9AC6-B02A163F34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CF065-F965-4E62-A691-751D92A3BB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7C2C1A-D504-4740-B607-31F36C8884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3B1254-060A-4630-9519-CF1575DE50C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Apresentação na tela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3</cp:revision>
  <dcterms:created xsi:type="dcterms:W3CDTF">2004-08-08T18:19:52Z</dcterms:created>
  <dcterms:modified xsi:type="dcterms:W3CDTF">2019-10-21T14:23:37Z</dcterms:modified>
  <cp:category>SM-SERMÕES</cp:category>
</cp:coreProperties>
</file>