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8D1E99-9888-4084-805D-1FB01DFAF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4F8180-FCD2-43DF-BA05-5F0380237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07FCD8-4F7C-4F80-A082-AEB28503B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B0502F-30E8-42D0-97D7-D6056D3C3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8FB8B5-7361-4B9E-B862-0A1AE100B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BF2AE-E83F-4526-B221-DD000BE0AEE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6156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736FA-EFCE-42C0-8344-FAB5A5F3E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412AA98-771D-46C1-B23B-B84E9598A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2DE359-5678-461C-A41B-114CC7A19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9CF517-64CD-46E9-A03A-A4282F232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33C6AA-6500-4EA9-9849-BD57D0C79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75429-D509-410A-A397-00785DD719B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378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70FFA2-8B9B-441A-99F9-A0204AC4EE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371F0E-4D0E-4660-A85E-DF498EAB4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790CCC-56F6-42D2-999C-B0A7FE66E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4DF867-6CA8-4DEA-82D8-145E3A385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DFAD80-51C8-4F96-BC20-E18589C3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122E5-8995-4D2D-9074-59CDB2174F6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578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E5F53-E6CD-4320-9FDB-5AD233CB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1D1A27-8111-4BEC-8A04-63FD51FEC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36E825-37B9-4144-B2EE-FB135468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E6E225-25ED-4298-8CA3-0D43228C9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41076E-A458-41F8-B077-7468ADFA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66CF0-1DC6-4F45-BDB4-F9A7185E3D7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576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A7161-C176-4B81-8665-1B9424014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299670-7833-4259-83EB-11F4A7393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736503-BF11-4622-A2EC-DCB589283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6E54A1-EE10-4967-8BF1-3CD95305E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4EEA81-05E8-4F70-A0A4-53A69FAD2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30805-2B85-4513-85AE-5D2C0CD1325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5881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6CB32-A329-4E38-8861-44A21374E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A0D535-C356-494A-BE9F-90A24A34A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D20C4B-9AB5-49A9-B31F-503357EB7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34A897-8734-40B4-A8F9-0128EB2A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205445-7B0D-46A2-A5F4-7763415C5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966665B-D021-4388-B5DF-D6647712A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6B9B7-F914-457D-B819-80994986C68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2228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5FE56F-9AE2-436F-A50C-3E6E9F42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1E61710-2652-4CD2-A1B7-106B266C5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B0674BB-C9DC-4B81-AECF-61346EADA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1453F3E-C1A2-4AE9-A9BD-99A2FD980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0A00F12-8978-40F5-B284-E7D64F04CD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9012A35-F6B7-401A-9A46-3A95FB2B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A963AA6-AB56-481A-8242-A15A5D22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EB3B70E-E9BA-4BBF-A7A1-5CEF8DA14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A336A-908F-4F92-9234-8000D5B6EA9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00862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7A5E0-6589-4295-B5C3-107834180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CBC733E-FBA7-4FFF-9F78-30352E4F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FF2EBBB-8960-4A3D-9947-2B86462C9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17A854E-FFA0-43EE-874B-A5D7166EC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10814-7044-447D-893A-EDA5AC6522E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939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8F1256A-0D16-4298-A735-24BC1C2CC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81D6554-9931-4C65-B802-CA24D1FB2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D0C997F-673C-4442-A091-DB576DDF0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E2586-04BA-4C89-85E6-31054C713E0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0639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806ADD-7497-45FC-A92C-EA1F61132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BDA90E-FC7C-4990-9001-4D11D1C97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5FFED14-C93F-40B2-8644-D29337754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C5D16A7-DDCE-43EF-B4CD-19E50462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763CFE-D33E-4765-AF2A-DC7924EAF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70D56FE-C5BD-41C3-ADD2-0707DC19F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C9DA7-514A-4E48-A119-6A43C1BE01F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743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71EE08-80C2-452F-AB16-50C8F1D53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A01F706-86B1-4777-B26A-25199EFF95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88704BE-3EC3-40E5-B103-337345053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3B192F-0402-4BD7-B005-171C32BCB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004389-77BD-42D1-8A5B-F70AB3966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AF95AC8-F1E7-42BF-BD18-4ED345E0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2450B-1A92-44D6-A97D-A7B2A80AF74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7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111E021-EB09-4AFB-8A64-2989719247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728BAB1-CBDC-405D-95BE-420AEF6160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4B013BE-E52F-4B02-88A4-659E295AB03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A1C5CC3-B4E5-4CF6-BA75-DCDF50C593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16C8D5C-AA10-450C-9057-82FC539C09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DAAF65-2CEC-4CC0-954F-434C28C38CD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Apresentação na tela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0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SM-TRINDADE</dc:subject>
  <dc:creator>Pr. MARCELO AUGUSTO DE CARVALHO</dc:creator>
  <cp:keywords>www.pastordeescola.com.br</cp:keywords>
  <dc:description>COMÉRCIO PROIBIDO. USO PESSOAL</dc:description>
  <cp:lastModifiedBy>Pr. Marcelo Carvalho</cp:lastModifiedBy>
  <cp:revision>4</cp:revision>
  <dcterms:created xsi:type="dcterms:W3CDTF">2004-08-08T18:19:52Z</dcterms:created>
  <dcterms:modified xsi:type="dcterms:W3CDTF">2019-10-21T14:35:19Z</dcterms:modified>
  <cp:category>SM-SERMÕES</cp:category>
</cp:coreProperties>
</file>