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B9675-30A8-4FF0-8005-FC10569AE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9E69E7-D60A-4A91-992C-A4A1B3670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BB349F-77C1-4711-B562-2ACE4A12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BE9A7F-2063-477C-9138-A59CBD01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B12985-4279-475B-9A13-4BDD8409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D551A-D0B5-440A-BAF9-49AE4FBB6B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647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4CE9A-F041-418E-A795-FCF50130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7CF20B-E69B-4960-A7A7-E7BBB3731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8D99ED-9859-4358-B108-3DEA998E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9AD2E2-361E-444B-8B92-CB78BED9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313B77-722B-4336-BB2F-E5D0F936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1117-A615-441A-BA15-5BDAA6EB28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60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E17247-D251-44E7-BAC4-84DA48870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1391E3-BDE4-4DE9-9B03-6C7B2DC11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3D144-7283-409C-A29D-E0354C39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A23B8-F55A-4EAC-A60E-E723FD8D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104D15-A6C1-4BE9-9226-9B667D1F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323E-E561-46AF-AE6B-058C5A4685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63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DC828-938F-40D9-B59A-8B599659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E5DDE-9942-428F-8034-0D5803EC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3D4DD-F79B-4DF7-8F3B-F1BE8347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3B207-7C0D-4253-82EA-83028A94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7A991-258E-4781-B48E-7288623C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15ACE-9AB6-4081-8F61-D4EE278CE0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91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6D805-6F3C-42DB-965E-472D5778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1D128D-F5BD-434B-B024-036A1DDE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CFFA0-CD56-4179-B1D8-4BDB56BC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0A84F8-374C-42EC-868E-D760F4F4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99814-7EF6-439C-B340-216D7736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B488-F3B0-4749-93CD-5B7B7B90A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72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3FB23-DE1E-456B-8AEC-127F8ABB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47E655-6D78-4E37-A7B8-0B4B5EB7D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0D709F-8355-4F92-8661-176238CFE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B89B0E-825A-4FB4-AE0D-AE9543A8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954CC9-AF69-4759-9FE7-B1DEA5AA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BCE44-D7A5-4ED2-AAFF-126F970D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FF0BE-18DF-427B-AF6F-4436B8DF14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585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009A4-C549-464F-BAA7-63EE7A94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5AE7F2-5A1F-4547-964E-B1257B28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E6D46F-D73E-4EAD-8CED-AF05D5B5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E21382-4678-4DFF-8D8D-4B9CAFE9B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4C9C97-2E56-49F4-A8E1-453D652F2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CE51BE-3E9D-4774-BFD8-109AB4B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0B475E-7F3E-4E3F-95A7-B65E684A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740F8B-BA47-4663-96C9-9C687E99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C4725-CD63-466C-BEB7-AE58829379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055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1A72B-E65F-45F9-984E-BDAF6F50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CAD9FF-D0B3-44C8-BC36-64D6E45B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5F2C9D-73E7-41AE-B5C8-84680C5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866A46-BE4D-4AB8-AE91-2D75B6A4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C957-1B7A-46CC-97E7-E5B05C5BD0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523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F5BE73-161A-4F1F-9962-7B100D46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EFB0BB-67BC-4750-9DF7-D0E6B37D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D67F49-0569-41F5-B36A-4477B4CE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9FDFB-6BBC-4E6D-BFE4-91A4395EE3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10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341D9-0009-4FCE-A6BD-EE7D065C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64D1F8-15C3-4E63-8E82-6D37DC39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C9E560-2C50-432C-805B-644854B5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ECF3A0-1216-4F0C-9C46-F65233F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575E0B-1EF3-4EF8-B4B6-186B65ED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30036D-1518-4A31-BA4C-CA6C4B14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EF36-7A32-409F-9748-60BC08175D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52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1D82F-6411-4B97-BF47-384C7E84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5C2999-E2F9-46FF-94EC-5E6CEF76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6DEF85-2CED-47FB-A79A-BFE9C9696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4BB588-57EE-4A63-943D-A267473F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28918F-765A-483D-A6F4-EE91F6DE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FD704C-66DB-4EF8-96A2-04231C19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77F6-9142-49F8-B066-C4C393412C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898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534644-7296-4DC6-BABC-F7F47E323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CF53A5-91B5-4A8B-82A9-6314151B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8C196C-30BE-4903-8AD9-69127CC486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D3B9C8-ED09-43D1-87F5-7BD558A6A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67B9B3-1C34-46CD-B113-FBC69C020D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7F6FD2-9F27-46D9-9667-A46DC415896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2004-08-10T02:28:42Z</dcterms:created>
  <dcterms:modified xsi:type="dcterms:W3CDTF">2019-10-21T14:35:04Z</dcterms:modified>
  <cp:category>SM-SERMÕES</cp:category>
</cp:coreProperties>
</file>