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CF8CBF-4BE5-4A76-AACB-939E14960F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DA52B0-91EB-497E-AAF8-508DD24CE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5319C8-0E7B-4A1D-AAA1-D7D9C559C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A4AAAA-3433-471A-9706-144009A5B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31529E-D675-4153-8154-D0E904E6E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D5EE3-B144-4AC7-AD1A-0B612082B45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97730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995906-726C-4ED1-891E-D12A049E3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7E49B13-CF07-449B-8E35-A843D8A6B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CEECDC-0750-4A2C-BD89-447F68067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528BE3-A700-43BF-ADBC-A3B15E3BC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80312B-7AD7-4AAF-B68A-71EE4B41E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13898-9DF8-4DD9-95B6-D7AEAABC214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8537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E2DCBF-44D7-4DE5-ADA7-489D891C29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B62DF6A-36AA-48FC-9D89-F59D3A4929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2AEF81-590E-485C-AE58-B776C573C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60F67-6809-474E-8CC3-176782389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02439E-047A-4B27-A696-3EB284415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D6AFD-AD63-4EF4-894D-9EFD463D528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68316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5740B1-271F-4D1A-847E-887A69ECC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0F68F8-3DAB-4B2E-96C7-B580029DE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352A49D-88D8-41FA-B426-64060B463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241CA21-8986-4CF9-A58C-59C73F9A3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C2F9F9-AB07-462E-8719-CB7ED0B63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ED7DD-ECCD-4D46-9B99-2B4B8065146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82790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4D50F7-E704-4AC5-8997-25301434A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E219C48-37FD-40D1-9B1C-9F27FF7E5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1CCA51-72DB-4323-958B-F1F899D52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9EE8F35-CCFF-4279-9D9C-8C53B66D7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2017858-87B3-4A71-863E-82F98AEFF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714D6-C444-46F7-BDB7-529E33BF69C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42288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119369-0C2E-4B58-B955-34C96DE54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34F184-4617-402F-BA42-A56D23FDE0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F7C9C2D-194A-4E83-8C66-34BCF3E527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EF6341B-8561-4FBC-BE27-E9BB724EB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840AD6C-3949-4DDF-8B2B-1547295AB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3CBBE6B-8AA2-4588-8BB1-5E84A96A1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450EA-0C97-4E01-8B85-BD55A7753B4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79364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04354C-10B3-435D-8943-2B8605683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2BB0FD4-9451-4C16-9B8B-D9429606B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D3A0690-6ECE-44BD-9706-791C9BF923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B98FB03-1FF6-4F98-AAF3-F19643CA99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F33BC30-02EE-441C-8C2F-069E2F19F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FF724F8-927E-4F9B-80C5-61DAAA7B5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20DB277-7751-4A73-AA58-ABD7F0A6F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F40C306-F9A3-4E3C-8C56-06EAD10BB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09ADF-5471-4F8F-9127-3C859A12C31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57203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6F8B59-A680-419D-8D49-96EAAD932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05B146E-BE0C-4D23-8EC7-7D97C480F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4A52D24-4237-4F7D-8156-545D059E0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7205DE8-9C80-46FB-A95B-EB2F9B8EF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676D7-9F46-4BF6-8102-35A4FC87937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91305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11BB749-0649-4E1C-955C-EF2E28424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9D76ADB-0DA2-41C6-9527-0D7FE4F2A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1E92841-7B72-4B75-8F6E-98A9AE014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6FBF9-6E1B-4CD0-B561-B01A6F6C456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22463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F0AE8E-B58B-4A37-A8C3-42469AE81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41FB70-EAB5-451A-BEFE-B36869F70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C86FB8C-5474-4437-8322-D6D7CEF18E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0FF84AC-E9C2-4030-843F-9CDB6551B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4B4C2A-A834-47D7-8F66-C367BBE58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09DBBB8-0A21-4EFA-8D19-9FD3E888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93EE8-C207-4F79-8B02-67C9CC4011C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98448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0D1FFF-5CDA-40A6-B87A-FD6564247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AF3138F-4649-46F5-99B4-6A032FD3DE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BC85EDC-DC4C-4573-8EAE-B883CB0FDF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86759E1-5097-4C6C-94DD-396482E6D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105781-D1F1-4894-9FBD-97866D997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999597C-9D71-429C-A2E1-44D2651D1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D24C6-34CD-421F-9D16-293973650BD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3098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E2D6C94-17EF-4111-B224-F342567388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CC4AD45-F2D2-4446-8AD6-D6D701FFB8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C84D680-F03B-4C83-9AF6-4065A347B8A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0B42DB0-CCA9-4FFE-8075-7580D8372E4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FAC1B6F-7227-4D3C-B1DA-9006D340297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DD933FE-5E4D-4E14-A70E-3A2BE92D3D1D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Apresentação na tela (4:3)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3" baseType="lpstr">
      <vt:lpstr>Arial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SM-TRINDADE</dc:subject>
  <dc:creator>Pr. MARCELO AUGUSTO DE CARVALHO</dc:creator>
  <cp:keywords>www.pastordeescola.com.br</cp:keywords>
  <dc:description>COMÉRCIO PROIBIDO. USO PESSOAL</dc:description>
  <cp:lastModifiedBy>Pr. Marcelo Carvalho</cp:lastModifiedBy>
  <cp:revision>2</cp:revision>
  <dcterms:created xsi:type="dcterms:W3CDTF">2004-08-10T02:32:56Z</dcterms:created>
  <dcterms:modified xsi:type="dcterms:W3CDTF">2019-10-21T14:33:49Z</dcterms:modified>
  <cp:category>SM-SERMÕES</cp:category>
</cp:coreProperties>
</file>