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06DDD-DB7E-4932-845F-90DF2B527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A77B56-6132-47B2-A523-472F2419A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EB177A-009C-4098-83F6-186F6B59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A2E252-6841-46C5-A52E-A377F78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7121FE-C3F9-4590-9976-17FA3892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ED1E6-EA70-4381-8F37-09F188DBBA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97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99B1B-FAE2-4DB2-BC02-BE87BFD6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764D1C-4301-49D8-BC89-5D659EF6B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4B0822-59A4-459A-A747-E51C8345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346B98-3CB8-419B-B1A6-1694989A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FF84D-CB73-420F-9DAC-BDD07492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7848-AFDA-480E-8F69-6E7831EAFA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15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1C0568-78BB-4A52-988B-1367C0C56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3A7E4D-16A7-4220-B4F6-A966B440C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D62FC7-183E-47EE-9D56-BC9D3F04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930ED9-74F7-4D32-B626-C78E5EED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F5F9B8-7BD8-4D64-B480-CDC87049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5AC73-D899-4853-BDDF-B3FF79A849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765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D6EA1-D454-4E61-9040-78022A97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1F04A-22BE-4EFA-AE5A-F277EB62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D5BEFC-A9DB-4F1D-A947-9660A9DC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4D76E5-C227-4ED0-A8D2-50561959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30C75E-BAEA-4EF6-89F5-EA7C868A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6944D-0378-4E3C-9A12-68228C9CBE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533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A4231-4FDD-41A6-B9F1-16AFBCF5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39EE1C-2A9E-4513-AE7C-55C7C9F5A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BB9C73-DEBA-4E80-9C30-DBA40547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B766-12F9-40FE-AB81-DF6A9E8A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6223F-58A0-41CE-AEBC-6C647D57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F84E7-E867-40CA-A76D-5ACEBCFED0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81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B3D8D-6AED-4A82-98E3-E660E101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76C572-CF2E-4FBF-B348-20E4E6ED7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073405-0A7B-4B41-9518-7036FBAE7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18E54B-4513-438D-B83F-C74B248D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F7BBFF-E9E2-489B-BD7D-986C7157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E7758A-7EB8-4D69-B19F-145E08AD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74549-DA7B-44C8-8CD9-C971C8036E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60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FDD17-7ABD-4C34-B596-CA091CC4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B10BB9-6EF4-4943-88EE-0218FC358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7F043-3C4C-4BBA-88FA-34A8FDDF4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2CE283-8B16-42D5-995A-C2C5AA620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FE3732-232F-4351-9EA3-F9C0057E2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2A165E-5062-49A4-96C9-B029A945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A438CA8-DBBD-40E3-AA6C-264E740A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5E9511-2AC5-4BC4-A54A-A459A464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B15A9-631C-4AC7-A7D4-F1A6EC1958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5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2C0A4-2ECF-4950-9B10-67EB6A10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12D8B85-543D-47CE-9376-BAF0776A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030FF9-2ABB-4CA0-9B0B-40B6A95D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F7E093-59B3-42CC-9633-CE8579AC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480F4-085A-497B-A562-C102E11557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903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73B0C22-FD62-4899-8661-33AC0AEF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FE80D9E-319E-4DE6-ABDA-FF9C5561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727260-5DE2-4CFA-934A-9ED6924C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F334E-F3CE-4EA9-B92B-94C4B3F5E2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422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6BF8E-5EBD-4137-948E-E3072C94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F1C470-9310-4234-BA8C-B0426E56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A97AC-B895-410A-B214-5033E8A8D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2E4BD4-E1E0-4121-80B8-89E99F6B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32D458-559F-4C48-9B65-743BF0B0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74F5FC-0131-42E5-8A01-EBE2DF9F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CC054-63A6-4A4E-9714-0888E0E6E9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575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FC588-4AB1-430B-A727-90A84921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30A8751-26A2-48B3-86D3-C42DCBF3B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D56CBF-D9F0-43C7-98B1-D719E9898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6328BB-4C08-4506-9ECB-4F6E7188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321EC3-CA99-404C-990F-775C8519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BA6007-B512-430B-839C-BEB9E886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6C578-7861-4970-AE86-5CC04A5F65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446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041DAA-6923-4648-A78B-E96267DBF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29B75D-0E28-4DE6-BCE0-9EEBFF99D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E247AD-E4E7-4A52-BF32-58C79AFE64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98B054-C79D-4D05-90AD-E2121B13B8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4D1BC3-B9DA-4222-A6AC-20245785BE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A7B12A-6723-4E43-BDC3-6DF47600F68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2004-08-10T02:37:53Z</dcterms:created>
  <dcterms:modified xsi:type="dcterms:W3CDTF">2019-10-21T14:33:16Z</dcterms:modified>
  <cp:category>SM-SERMÕES</cp:category>
</cp:coreProperties>
</file>