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55483-94A5-4ED0-8D54-C7BF576EE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87C3D1-7F7D-4B81-9F76-819DDF93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922B9C-F5E6-4AD9-B0A4-F580F7B6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93CE31-5796-4939-8D69-519152D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83A533-866E-462E-9CDB-FC7B2280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96A1-A640-4EA0-A556-3A6DC97809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06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1ACAB-018B-4553-B49F-B97332F6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D10734-9F5F-4862-8D17-3799FA78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670F2B-8AEA-4EBD-AC59-8862FB38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DD9CA9-AEE7-42C9-A800-9977DF84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59ED1F-ABFA-4D2C-A7BC-40FD0A04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87B-9C22-45A3-BE9A-5B5AB96873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91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40CC7E-1896-4095-AE42-70F246AEC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71CA0E-AC9A-4216-9767-7932B12C2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A000C-C7A1-418A-A8BD-350985E8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1D17F1-3071-433D-86B3-41834C40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126653-34D2-455B-80F8-328F9A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0108-3671-49FA-9008-CE3B238955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49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70BEB-F5CF-450F-8625-345526B3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5A905-3AFC-46AB-A1AE-5EB182E2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66E016-24E0-41DC-ACD8-1F6282E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43BB0-8DA8-40EC-B95B-603DEFE6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36FCEF-476A-4ECD-B760-EEC5F7E3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DD717-75DC-4029-8E48-77E7F9FABA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69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16DB3-92A7-441D-96CE-87F7E292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747842-229C-4E95-9E71-B9E6ADE5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FD2382-9378-4A24-ADB5-FF815663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8E2A34-CF63-4582-9B1C-7E9652AD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30B5FE-2C59-49E2-ADA3-2B6C25AD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6A99A-489B-405A-9620-668A474842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475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DE71A-07EE-4862-A4BE-E128E99C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D38BA-FAD2-4430-8EE5-F80682F37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9363DF-EC56-4E5A-84D8-C78239FDD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ED61BE-F410-4BB3-8EBF-2A26F6BD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2DADBE-CB8B-45F8-A09A-098F4800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C078C1-B15E-46CA-9E79-D5547613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A2DF-7854-4D18-B790-B18348B8DE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48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166DA-60A9-4466-BAC2-114BFBED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D715F8-FA5E-4C55-A54F-261FEB532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28B009-598A-443C-B683-41D7701DB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B670EB-D6A7-4D8A-8A08-879CA03C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00552D-59C7-404B-9F31-46654DC85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E6FB6D-0347-43AA-AE01-BBC9EC15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862F9E-5702-4CC3-9FE8-DE6D4621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2295B9-E02F-4354-BA95-9553C8EA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6D59D-346C-4725-8813-5562F39828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6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5525C-C260-48F7-91BF-53D6A122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3C9144-921A-4756-AE29-F6644E4E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ED48C1-3949-42C1-8009-39B8831A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4EC393-3265-4E5F-92E5-C5EE223B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1471-1F31-48CA-B9BC-012E04E5FB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372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5FD7CA-5C22-4936-B64E-8F13ED34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010612-A6D2-4E26-B5BA-26F6FE1A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2F3D9A-B9EC-4542-9C63-3488BC09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2225B-FE2D-4404-AD62-918031391A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887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A1E5-55B9-4F52-A485-29DB2ABE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59776-356C-4DDC-B21A-9B8E39FF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9C126B-BD69-4564-BB99-90D9820F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921519-7B6D-4E86-9324-C17D2C5D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26EED5-F3F7-4D47-B338-FB211A08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D9A9D4-DCC4-4ACA-98E5-A6B43267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1945-83F3-4DAF-9861-D87C04B702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594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83829-4306-4D82-B8CB-8F67012F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11F8F4-18E7-49D4-AC20-F9615E92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9B954B-A6D3-4E99-B00B-9FEA9F447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1C53F1-1924-47DE-8BDC-4E42A0EB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DAB1AE-0240-43B4-AB56-CE231E3F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F889F-2095-4A7B-AE15-17EBB483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F8512-47F1-456D-8CF0-17B5F0AD9B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29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A18F2E-935E-4B95-9A90-4767B1AB8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B06038-C319-4245-A981-72F997F37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6A68E2-FC8E-456F-BB2F-FC6916B8DA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3E3523-8396-4945-8974-D45ECA32CC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13611B-177D-4285-9743-37E1BF49B1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0CC3F2-2723-4C84-9CA6-83FF6FAB73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2004-08-10T02:40:48Z</dcterms:created>
  <dcterms:modified xsi:type="dcterms:W3CDTF">2019-10-21T14:33:33Z</dcterms:modified>
  <cp:category>SM-SERMÕES</cp:category>
</cp:coreProperties>
</file>