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848E58-9C49-4FEB-A9A4-14687B4DE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8AB4B2-E8EB-4B3C-B9B4-D9238A2AC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0C77C6-12E7-485C-9649-3A3D30063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B49FD6-B2C6-430A-99AC-981F6273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3DA3BF-53AA-4016-8970-449B1152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843A1-9D86-4521-A3E9-4A136C7C7D6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8877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592DDD-80DE-4E2E-A76D-2D361511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64E1CB2-08DA-4D97-86EC-1D1AA0623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23DFDD-F510-491B-9E65-6560B56C5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F08A4D-5A63-477A-97C1-5D0D748AB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D4AFD7-7B34-457E-A42F-0D348E1D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BBE2B-60B3-4D2E-97FD-11A7178936E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816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8E7516A-89CD-4104-AE56-53D4608602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65617A4-CF40-4709-A8FD-B2BA9B82E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AE8C17-89F9-4AA5-87FC-B26E830B8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874729-1449-4FBD-8DB4-416002B87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88689A-3969-4B96-9A0B-AA2884A4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A4797-1F32-4152-9FE0-7F7DC601426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550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37F37E-F06E-4294-9E01-EDA765AE6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0A2238-E555-4D95-8ADF-8150894D1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ECE553-5835-484A-88DC-85110333E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CA0152-1A49-4144-AB55-D4F140F44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143BEB-9B0B-4A7A-8457-A6E1C085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858B3-61BA-4DDB-AA42-838856DBBDD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7527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84439-D314-4BF2-B162-53E5E721D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A3B196C-6EE6-420E-AE0E-2C7DFAAB4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95DAE5-CC78-40D9-98FA-889F37F65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FD0043-E936-442A-A45B-BB8B5AB7D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B565BF-4F39-4031-AE65-11AEF9A25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80B52-0BD9-4103-97B6-5B74F5ED96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218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E4F2F8-22A5-4452-B68D-61D585E2E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6B71-EB9B-425E-BDEA-C5925F5679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FAA514B-F0E2-44DD-8E6C-F50FA2385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DA370A-6394-4285-A2F5-0F801F86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A001FC-CCCA-4D2D-A783-D1F751EEA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744892B-8114-4E0E-9940-93A8E6CBC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BC159-7C9B-40CC-8657-C282A8C9361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3583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2AAC89-2A6C-484A-A327-29C9FA98F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3FB1E0-99C7-4D45-BD3C-7585A16AA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3BA19D0-6133-42AF-BC8E-BBF6E68E5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CD17222-380C-475F-ADBA-7BE548D60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E6ED1CE-E4EF-471B-A0D9-FEFD33056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0A6108-E03B-4A2D-BCD9-FB0FC3770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3650F16-6B73-434D-BDAC-2CCAA5FCA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DAA933E-E266-42DE-B800-F434B7E7F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8B78B-EF52-45C8-8093-A3C283F387C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1177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653314-9833-4A06-93BE-4599CB715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6123C86-2822-4D6B-9A5A-7CB6E078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061C65E-907D-416C-94E4-A5DEFFECD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6D12568-A528-4617-85FA-2C0A98725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269DF-745B-4DBB-A8E7-8E83CF238B4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3292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35E6B4D-0D11-4B2A-B4E9-FFEF29F8B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0F4CB92-7AF9-4F40-82C1-5619D5376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12FB335-8634-4BD4-8767-E20EB8816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A1E2F-F40A-4A16-A624-96504A460EA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5329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9C53D2-34FE-4BEB-A0B7-E9B8346FC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8AF2CD-657E-4F99-8E8A-A443A6B0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F14B31F-D549-4548-879B-2677F5E84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EB03290-5E62-4911-9AD1-8382FE08E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9CD4EE7-FACD-47B0-8425-FD0CD90F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54548F-E868-415A-BF9B-030D00B5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021AB-6D63-4040-9767-2249322477D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9346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43FDC-7342-403B-9E1A-3E25ED218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291DF3B-8281-4FB5-A230-B6CCDA37E8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3D86F98-C39A-42CF-9592-A28C4F094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9A45E4-5F9E-48E7-8E06-B450FB19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C2A87E3-CFA1-4E08-9396-B740184A8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B361FAA-EAD2-465F-9594-96BC0D992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98B7B-4D1D-4E38-BE19-21007EE15F9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076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05E92CA-72F7-4A9A-8058-63435D4C9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AA0E0AF-8E55-46F3-A9D1-D0FFB6B4B8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03FDB7F-79B5-45F1-8183-3BB0401B3B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3A70F85-1614-4BA5-B5A0-D7565F6895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3A8F56D-EC5C-420E-8DF9-B0BF8803B1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6583C2-5956-4273-AF79-E6089051E8B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Apresentação na tela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0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SM-TRINDADE</dc:subject>
  <dc:creator>Pr. MARCELO AUGUSTO DE CARVALHO</dc:creator>
  <cp:keywords>www.pastordeescola.com.br</cp:keywords>
  <dc:description>COMÉRCIO PROIBIDO. USO PESSOAL</dc:description>
  <cp:lastModifiedBy>Pr. Marcelo Carvalho</cp:lastModifiedBy>
  <cp:revision>2</cp:revision>
  <dcterms:created xsi:type="dcterms:W3CDTF">2004-08-10T02:44:20Z</dcterms:created>
  <dcterms:modified xsi:type="dcterms:W3CDTF">2019-10-21T14:34:49Z</dcterms:modified>
  <cp:category>SM-SERMÕES</cp:category>
</cp:coreProperties>
</file>