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43FB9-3C7D-41CA-A354-FD9C1DA7C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3DDB9E-3865-4736-8D57-445CC239E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5B8B1A-2C30-4EBD-87EC-1E3319FD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E47CA1-334D-4364-A77C-89BB002D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CA36DA-4BA9-4374-BF2F-9CA5C797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00835-E9C2-451E-B6F0-44AFDD3A85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707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0BFB5-A60D-40DC-A756-885CA5B9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21E371-2B5B-4974-9966-B25DEEB51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72640E-4F67-4724-804D-80B5AB2B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815B83-8FA5-4619-8CA9-C2422DDE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1E67D-D450-4C86-A7AB-237A5EC1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47F45-E87A-4EB8-83DB-BBB56DF55D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677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97F682-72E3-477C-A4A3-FEE72A35F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E85AE0-ED1D-4F04-AFDD-73ED8BC10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AFD5AC-9244-46C8-A0BE-1074EA23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FB37A9-605C-4C0B-8A3D-A8855E11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19DBDD-C286-400A-9B07-AD00F583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46332-88E0-4B9E-822A-10F0873B6F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686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93505-6994-406D-B51F-78EA9B78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513AA-B67D-4D0A-8977-E92C428DF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769886-87DC-4705-9F2B-F764EFA4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A1A721-4D8B-451F-9C04-E4F3223C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97842B-A001-43C0-8F2C-C472B035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E4329-414F-4B5D-A72C-06099A63B9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558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03E11-8D7A-4905-B56A-8123285A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7CF723-EF3B-4A57-B782-5E81762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9710A-D0D7-4174-B050-E561E4C4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434FF1-EAEF-44B1-968E-AE7DE0A4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7C7B6F-B253-4475-A44A-59FCB529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36882-CF47-4194-97E3-7F2CCC5C37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120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3D3A0-A49D-4FD3-B0AD-9C41B129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67CB8D-93F3-4733-A927-1DB9FE1E2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88595-FC12-45DF-AC69-1AB760C46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0AE8EA-5462-4689-8A0E-56562FE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017275-1DB2-4EA2-9B61-D1D4F5FD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9C41D0-5BFC-498C-85A1-9BD60063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CDEAD-A93F-4A41-8850-B9EC249B89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651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D772-1A1E-4FF4-93AC-78F83EA0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64E041-FFBA-44F9-B160-925B42450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AEA87C-2340-47D3-A89B-112946AAA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01F60B-4B35-4CDB-8A8A-8B4C02163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8D24D6-DA03-46B7-819C-68FAEA0BB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6AB537-8EDD-437B-ABA2-D24150B9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A0390-156F-4BDF-8C09-0F5F6B13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017DB7-618C-4B58-97D1-953D4E89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B9C74-33F2-4F90-AD9B-DEC92C210A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897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F0FAF-EE42-4FA9-ACA0-A43FE95D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8D69C9-08D9-4412-9248-2A18210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F7BD7E-A6FC-4503-9E94-CBD72C62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FE8A79-9057-4BDC-8127-650EA923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60E7A-0EDE-4D9D-84BC-B891ED87BA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881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22E881-0107-4EB2-9A0A-6FE74E99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9A94352-E50C-40E3-B9A3-8BF91895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AAB183-B43E-40BA-AEFF-E0963452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67C5C-3A21-46BD-BD8E-6CE7B4FD65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615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A5671-D590-44FF-A95B-65C64132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BBE6AF-3354-4CE3-AA50-D11F01DE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1BE910-A32C-41D6-9AD2-DDD897D40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899AF7-9510-43FF-958D-8B3CD19C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F29DDF-2DAC-40C2-B07D-B456B519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6A7044-A3AD-4410-8843-9DA4A07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4DC98-06FB-4ADA-B141-E326A16160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033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FF4AD-E2A1-4490-807E-1F0F272E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FF97DB-C98D-48B5-909B-DD0975561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E191F3-83B8-437B-B442-A7CE0C6B5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302B63-A881-46B2-8153-4A6FD60D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BD0187-4D61-4D0B-B539-41142FE9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55B095-4859-4390-A355-C6708183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073F3-0B60-4DF4-B777-26330AD7D2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504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08916D-DA48-4D1D-B024-F1148A2E6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2EDD75-3C30-4B08-B2FF-3C2194F52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F5A79D-4AD6-4BF7-BF07-35C8523980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165527-7683-49CB-B1B3-950D46C912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6E7BBC-AFD5-436C-8598-87AA8C84F9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9A1C54-25E4-4A84-8A17-72C16FF13A9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2004-08-10T02:48:28Z</dcterms:created>
  <dcterms:modified xsi:type="dcterms:W3CDTF">2019-10-21T14:32:59Z</dcterms:modified>
  <cp:category>SM-SERMÕES</cp:category>
</cp:coreProperties>
</file>