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8" d="100"/>
          <a:sy n="18" d="100"/>
        </p:scale>
        <p:origin x="3072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31ADF-B924-4F54-A156-F4CC22CF0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C72D01-7AF3-4F9D-8110-F44EE4E6E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E4AF33-3D9D-4266-AB80-DB756B6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8E61ED-72F2-423B-A266-8FA3C235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3A46C2-47F5-40B2-BACE-22EDE4B7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5AB53-C4A5-4596-ADBE-2DE2777D60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236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28C60-C0E7-497E-8B38-A4F91A83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9457AA-A9A7-46B9-9333-CE5DFD377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FE3273-E66E-41D4-8EF9-37BED1ED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5BFF22-1688-4D39-9656-D7DBA16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2DA805-B743-426F-A32A-139669B6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87C94-6F7C-4024-8880-C265728EA0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371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A5FA49-339E-4E07-A043-815628687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14CC04-FF85-44B5-9443-3D817B881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818A96-E543-499F-862F-774CA4E6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A1122F-0939-4D35-8A5C-B962AF7B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F74E1-AA10-442B-B7F7-F9A7038F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61E99-73B0-4D47-ACBE-1414BEEB6D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605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C1F30-4D98-45CC-B4EE-A850D632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8294EF-05D9-4A39-8356-0CAB48C8A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3E51FD-FFC3-439B-8845-792CF427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6BA490-B3D7-4773-93BC-0C89C986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E6A99E-05EA-4ECD-89FA-25B44888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D7193-1FFA-4521-A877-673DE4C077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529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F2F28-E660-4ECB-B323-6316DD2D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BEA3DD-BF39-4679-A50C-5A2B8E3F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877CA0-E6A6-4813-82A3-88268647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FB6BB9-FCBD-4D34-B821-35818E3D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A6DAC6-A7FD-4693-9AF4-89884784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7160C-DDF3-44AA-BAE6-9A26632A00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923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D15EC-5EF8-4126-B95A-B2052159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8B2F5A-9481-43F7-9EBF-D04240A82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7B2A8-647F-4F0A-9E2D-0A21D6B5B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187084-B185-4D2B-9914-2CBD301E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AA19E0-555E-4F83-8007-FC17438E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67DC28-0F1E-4712-9590-FDA2AE6B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CBFDF-C3BB-4154-AE61-6185189C6C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437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57125-3E72-4D4D-B10C-8EC2389E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5B4F5B-42C0-431C-96CC-050FA7170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52AE03-2591-405B-932B-BEDF3A51C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437D170-D3BD-4E87-B18E-AB134BEFF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09CE1B-FBD6-4EB8-AE4A-C141DFA30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B6E309-78F5-41F5-B8B9-5CE37C3C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1C1DD84-6BCE-45A3-A157-200B5F12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1972FA-02A4-4F3A-9765-D62C401C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0CA99-6ECB-48BA-BC88-1BB0EB6518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412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391C7-57ED-4934-9A60-9F488AF9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07B0FF-E2DE-4AEC-9020-63B5A340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4A850D-E61D-48D3-B218-45F66492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7EC24A-71C5-4CAA-ACC0-60FD63DB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B926-1DEA-41D2-880B-3A23C2D7F8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209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432701-DB5F-4D4E-BD57-0106A0D0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16EC0E-978C-4968-A8D7-9C0EC9A4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38BE3-0DAD-4735-8813-39B21674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4C2C-A535-4564-A521-D8225A056C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538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81C99-D230-446C-B411-FEF09F38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EB9076-EA7D-4E49-86A5-63FF6B87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3BC407-BE76-447F-B6A8-5511D4585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6EC496-642E-4FC0-801A-DB2565C8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ED3546-2765-441E-89FA-53E13520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B78E3E-D9ED-461C-ACA6-22AF1DB6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9275-758A-4E3F-A8FE-90077FD311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054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2E5BD-B81A-4439-852B-86C07C57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D906FCC-59B1-4E9E-8155-05A82782E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9A46C8-F1D5-4BF2-91AB-482AF1661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8C3FF9-76D6-4497-928E-FE5B0BB3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4DFB49-2AC9-4EE0-8480-C45BF91C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7A3403-0CAA-4D73-B8E1-C1169BC3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097B-68F1-4A7C-B970-B6741A07D5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50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7E9192-6872-413A-B6B7-B356E2BF7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A3FCC3-2F32-4654-AC37-FA0FE16CD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A28FD8-281B-485E-9C0B-A0F4938816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BA48F7-AF9E-4FD2-BAF5-6A10C7683D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C04EC9-E07E-4B2C-949B-999866ACE8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3F3FA6-8114-4D22-8398-D9158F607A7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2</cp:revision>
  <dcterms:created xsi:type="dcterms:W3CDTF">2004-08-10T02:50:22Z</dcterms:created>
  <dcterms:modified xsi:type="dcterms:W3CDTF">2019-10-21T14:32:39Z</dcterms:modified>
  <cp:category>SM-SERMÕES</cp:category>
</cp:coreProperties>
</file>