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55AFA-1BBE-41DC-9C96-0AE5449FE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0CF9E-1D08-46BD-9E8A-29542B152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0AFF67-D1B8-4F53-BA81-70D9B160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2B4AFE-FE1C-4E68-87ED-155B0FD3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23089E-F7F3-4DD1-8098-7E8D4715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E2FC5-B14F-490A-9D46-E9C500C4DC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204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E1929-66D2-404E-A720-9E662F09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49E20A-696C-48BD-8BAD-03E1A4E39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08FE-5872-4A05-925A-C961A6B6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2EB8CD-33E1-4A18-A577-AA134E71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74101F-A5BD-432B-A857-5639B943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1AE2-C41C-4735-A2EE-2658503BB4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59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687D8C-0EB8-47CD-8B36-8E53245E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0EA19A-CE68-412E-A2F6-52D85A9CD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0F6F87-AAD7-4DE0-B850-88E0261A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263EF6-7765-452E-8BF1-B721B134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7728EB-7B15-45AD-ACB8-53171BDE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2E2CA-6E53-4C7D-859C-7AA67AD2E9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052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1D113-F072-442D-A6A0-2B46F94F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89FD54-184A-4719-961B-E6073BD91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F06323-734A-412E-B934-3BF38F91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01AA3D-20AB-427C-A964-93122291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B742D2-6392-4453-AD6A-B96B47D6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B57F0-6D2C-4289-ADD7-ECE1AAB59B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457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B9862-0BAA-403F-A7E9-B6A886AC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0CDCCB-6F49-4412-BAF8-1378854DD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C22188-2FD0-4740-9D71-48EAE964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30ACB3-ABFC-473D-82D2-C4D733AE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36E593-A85F-42D9-8CA1-4E931B23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2BBF5-E1D7-442E-9D7E-DC10EC64A2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454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AB761-5527-4422-B1C6-7D6EABCC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E1EADC-A61A-441D-B4D9-F37E341B5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9EB7EA-63C6-4F27-80FE-970D14CD8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15FE7C-4DE2-4AF3-873F-30DC75C7B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B47FA3-5DC4-483A-9FF7-9F8709BF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D46EEC-F530-4C4F-9E15-C531DF77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B9DCF-A057-472A-9FFD-0DA17684FF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7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2FD25-56FC-40D4-A37D-222283B3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5824FE-BB71-4187-8C3A-0965B5335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3A807F-0452-45F8-ABFE-96BE59AC7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305693-40F3-4999-BBF2-6E28EFE0A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FDF043-13E2-4063-A5B4-B30002CD1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614070-1A5A-4782-BA8F-A09D1701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D77312-AD08-4638-B6D4-EC588C53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4B5080-D46F-4A35-B45D-130F088C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57EC2-FE40-4992-89B8-225A7C686E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642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52C0-6ACE-4C00-A208-403B8821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E01A35-7D9C-4624-A00C-1E62057A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DA0043-941B-4D3E-B209-B7844C39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DEADF7-6212-4A06-B5E4-1F78285D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C9FBA-6473-4F7A-8311-233020D61B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475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933865-427D-4543-BABF-CA1689D6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56935E-9601-4E4F-A2E4-71E7D15B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D056F4-CA9B-4764-96A6-D524F82F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CBF7A-8C8B-47CB-915E-4245C0004F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26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B9015-C650-4CE2-9669-696474AF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ABF46-3A2C-4934-901D-9009DCD7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067DFB-525B-4D69-B35F-1B54494BF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297853-B290-425F-B6B6-A9A886AB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3D9388-C5DD-4DE0-A768-5781CE30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B99DDA-2D99-48CD-ACFC-4FA5D62F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4B166-49E7-4062-AA63-3DCE6DA48A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910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1FBCF-2254-404D-9238-957E4907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1922858-66A4-4E18-900E-491F5AB11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E19EEB-FFF1-4443-9571-79E0970B8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BAA1E4-C244-4209-91B2-06E76FDC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2BC2B6-35FB-415F-994B-C67602FF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745796-80C6-4C7E-8D90-8459C26F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8D716-3FA8-4562-B289-268A4A5C09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398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7703E3-3946-4DCB-8E4D-47C126821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F94BC6-46E3-4A1D-91C9-FCD48361B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123FDA-EC6F-4D34-BE94-EF4CBC2B03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28CC8F-F188-4925-BB24-80E878531E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A67FFE-573A-41C6-BB54-CEA307D425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8C8E7E-39AB-41A0-9F78-0051F37D593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2004-08-10T12:19:12Z</dcterms:created>
  <dcterms:modified xsi:type="dcterms:W3CDTF">2019-10-21T14:35:35Z</dcterms:modified>
  <cp:category>SM-SERMÕES</cp:category>
</cp:coreProperties>
</file>