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3BE63-2AB5-45B1-B57C-C43A2B387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AC8C15-F664-4E50-B360-E2DCE3108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C8645-6B26-4172-9D3C-7EA4C493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3501C6-2A84-4F16-A945-3DE37F6B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F3DBD4-7A1F-4560-B821-84CFBC04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C3B4A-892B-41C1-96CA-4FF01CF5BA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497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EDB19-0661-48B9-B357-BA7AD7E0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ECC166-0601-437B-A01C-79FC80317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1FB8B1-0A52-4E07-B05E-FBFC7CEF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E1A40E-1EFF-4790-AFF9-484C570F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4A5E19-B281-43F4-A709-B6C5549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89C0-C340-40CB-9885-51A82CD467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721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7667BF-9CA5-4E4A-ABEA-83615D0D1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2347E0-032F-49D7-AEA2-24DBC7DC6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85E5E6-452D-4ED2-BED1-894831B4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20653C-160B-44E3-9052-4DD18E97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699162-B7B4-4F57-8C76-D1A554E6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D6754-EEDB-4625-8025-D70445000A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138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A2FF1-94E9-46E5-97AB-87524AB9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CB3D1F-FAA9-40D3-860A-3B570A5E0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8BE91B-DA89-4D4C-9247-8B514E69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D12215-3619-40B8-A118-70F82F4B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4EE5C1-6C94-406D-AC10-1D6D49D5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E431E-A5F2-4C30-B767-F81B72705C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170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5E94C-C07E-452F-A77D-E75206E5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1DECDD-277C-4994-A3CE-3BD6B86B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BC6BF9-3DB1-46A4-8553-2FC250B3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EE8786-5335-468F-9ACC-FBF257DF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1AF421-F1A5-4D3F-90D7-F5F2084B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CDAAC-201A-45EA-A6C8-7AB8B099F5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159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C6A75-8729-4F2D-8212-C298EACA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1BB18F-64B2-4205-906A-BC3CA1E84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9726AB-B260-48A5-B626-3817BC422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DCF46A-5B3D-4E15-811D-09F3B754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9161D3-E431-402D-8B66-1D25D792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A2F4A4-002A-409A-B01C-A73DA107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66A6D-474B-45E7-86E3-7198C67575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917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14741-7ECE-4B64-BBA6-444EC245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2144A7-E0B8-465C-994C-38482BF14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E8BE57-2E4C-44F1-9046-0E733D90B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D481A97-8735-4A42-B244-FF25318BD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9945CF-8C71-4276-8334-D76F9F86A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6D26FF-E04C-4E61-9BE0-E4412213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037E105-2685-4F60-BB3B-7BE4398A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61D4873-7413-4189-A543-E4EEA07B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61633-AA0C-4FE1-A202-80035834C7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988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69459-EA8C-47F4-A089-15C989F2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A6B22D9-63AD-4863-8B4D-9F80A851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9B5C80-1810-40BD-ADCA-DB323B69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8A9C2F-5A7E-4A24-9AAE-C7FA697C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00150-F1DE-4E88-BB0C-59CAA119A7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137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0E3B84A-BE06-40AA-9973-C23BDC7E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214F797-001A-4E35-8F62-AF2DAC7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B5E9EC-4038-4F7B-A1A3-9E8E2CC5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A22D3-29A0-4F5A-B60A-886832BAB8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301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BE0AC-10EA-4C39-8E49-AB485720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07B696-B5C1-4E1D-8427-7A0C4F1FC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FD6588-A100-44FE-BE9C-E4985EAF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025F8-75BF-4BAC-8339-F20AC6FF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98F61D-7478-47B2-94C1-81043CA7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E52DF6-B901-4664-8995-5158363D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F500A-9848-448E-9C48-4CFD7404F9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107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D9886-D6BE-4789-802E-760181E3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37484D3-5B83-4183-AFC5-A0CC3166D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25A3A5-EDFD-4007-9B30-A73AA3128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CDDE10-9319-48B7-9192-5B0BC03F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06CE77-5009-4165-92FA-0C609BC9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4A8A60-90ED-4963-8FA3-4D4D883A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F846-DAB2-48F6-A149-47BB798ABD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496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A588F5-3FE4-4783-85D6-3F6C1D8B2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5B5997-AB0F-4811-8E94-88C89294B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1D1BF5-F47E-4850-91BC-704EA8E10B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EF681-A00E-4440-ACB6-3290A5FA0C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3202E9-5294-4375-996B-86293E1928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BE272B-5634-4D59-BA62-B2FDD40D92E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2004-08-10T12:22:09Z</dcterms:created>
  <dcterms:modified xsi:type="dcterms:W3CDTF">2019-10-21T14:38:02Z</dcterms:modified>
  <cp:category>SM-SERMÕES</cp:category>
</cp:coreProperties>
</file>