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63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D28B9-2A99-4D31-9B6D-31A2905E1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429F2A-11C0-4E94-85E6-E0D43DB89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EB651-F69C-4B00-9B16-79FF7E83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155C59-6254-4F7A-8973-787C4BCC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1EACB-D5C9-4569-8E31-E645076B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600B-0564-4B88-A2AA-2A808E83D1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135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335F8-1028-4841-919B-0EF3B6BA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54FB70-8CDF-49EA-8252-EA74685B7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A2540-A00F-43EA-B88F-2BCEDB9E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56281-A3A0-4369-A20D-58073555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E2912-8989-4C88-9BA2-B3D0145F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43F72-9091-43D8-A228-011AC6340E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59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B7527C-9EF2-46D5-9E12-5193A13EB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18E91-3A8E-48EE-BFDB-DCD2C3745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145D37-CD85-41A3-829C-4ACCE1E9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6A15F-C18A-4C3C-8ABF-80895DAA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E46100-2BED-400D-B042-86E85CB1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117B3-0A60-4EC2-B361-AF5A6849D3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99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72ED5-41E6-4D82-8420-1740D7A4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AF956B-B895-4A99-BE97-CDD4B3B4F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08E763-436C-4F18-835D-29219022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A232F-0C6B-4A3D-8772-0B4AF0A8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41F963-7C09-45A7-ABEC-EB94DDEF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D12D6-BEF8-46C4-B367-A8723DFFA6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32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2F8E8-2736-45D7-B1B6-982C7DA7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56FB97-1A06-4D26-A8DB-F90CA1980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32093-F0BF-4DE0-B98F-47F52E4B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32F753-3B84-45E5-9AA2-1144A627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27DA7-3192-4B9F-84EB-D3EA4440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B6397-9F19-44CC-AF4E-C92814A40C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843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C2BF0-80CA-489C-8205-F7F7B3A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708E35-B6ED-40D2-A5FD-0984C37B5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40ED60-94C9-4C1D-A202-3423CF4C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61E5B4-2F78-4574-B5E7-16F21F8A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9D4C46-BFA4-4570-941B-2F5D7057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176425-9F15-40A8-A85D-EA7CE7E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8F98-8E28-40A4-B9D1-DE07F36A9B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92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C96BD-33F0-4E3C-95DD-F583A82F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DA3675-B2BC-4BCE-8179-477C29DA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5F6482-5BFE-42D9-8690-0FB918635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A26136-3CEE-4513-A42C-A159A365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12A4B8-AF4B-4E6A-BABD-AC1A944A9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93C13D-DE2E-45E2-9451-B7607A21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B1CB6F-6487-45A6-81D2-23FADB6A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2AACFF-2FA1-452A-BBE0-F925A524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D8283-5100-4D54-A8A4-330F10F188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74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49354-147E-4FD2-A80F-B9F9E92E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BBE8E1-0EC7-4306-9C75-451B9827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451CA3-5BC8-4E34-A818-3A3B7A1F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D10D3D-98A4-4D81-8AB1-75E8EF08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DFD7-AAF4-4907-8DA4-4900321281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560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4C3BD6-C171-4437-8C0C-180D8840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3F8E48-8E4E-4601-A8A9-344FB2FB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AEA7DC-5ED4-4DDA-9D41-AA0049B6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C55C2-44B1-4F61-B8AD-0A244BB4C8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869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3DB4C-9076-4E0D-81E0-5A59CCFA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F29FF-353B-419D-9BC4-05107FE3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58BA42-0AC3-4F91-B2A5-5EF36058E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668461-24D0-4271-8BF9-09E21568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0B6128-1AF4-47A0-BD33-7CF3C83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5A59-591D-4B84-BE19-62879F4B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77D2-D9F4-48F2-9876-1F14ECE041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177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7953-75AE-4429-9120-8C281791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C18E73-A7AA-4303-8E70-B4B73A645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BDDA46-76EE-4920-A607-C629730F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635DA2-3287-4C5A-9B1F-B062042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8DDE13-D955-4BD5-8C2B-266DDC1D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2B33C2-5A5A-43C1-9A2D-0D3C20AB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2626-66F1-4EBA-A098-63525FCDFC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497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FA3BC0-B135-4346-8F82-5A965741D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833FC0-1E13-4F66-AA81-76E006CF2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0B9E1C-7968-4B52-89DD-0E063452E0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CC43FD-3DB8-4AC8-9958-9506DCBF20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3B707F-A4C8-45DC-94A4-E3D87F9700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8DFB7D-05E9-4E3E-85D0-02DB64DFF44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2004-08-10T12:25:46Z</dcterms:created>
  <dcterms:modified xsi:type="dcterms:W3CDTF">2019-10-21T14:37:13Z</dcterms:modified>
  <cp:category>SM-SERMÕES</cp:category>
</cp:coreProperties>
</file>