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150DB-8FBE-46A1-81C8-D729A5328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A1160A-17D6-4DC5-9586-DE206E14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C986BC-E46E-47F5-BA86-B9696110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BB1F3-CA34-473A-A1AD-7241AABE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DE73E-11B1-472F-93CE-7F7027DE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1D4F2-FA22-44A6-B249-F3DED102D3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707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DD214-1F18-407D-8AD0-573AFC3A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6BA27-AFA4-4783-9909-7688126D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EEC42-56AE-41FF-955E-41C4654C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223E2-9670-4493-8A36-06543AE4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B1940-4B12-4A5F-9545-6707CAEC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F46E-0AF1-4EB7-A72E-E0FE61FB58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160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DA6E5A-745B-471A-8759-C1C1DCCC5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A7BD3D-3FA0-4E3B-8FD7-054EFCC2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ACBAC7-133E-43BE-9224-DDB681D6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44CE27-8C40-4834-8265-954DB3E6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A87989-F0CB-46AB-871E-37F67243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9258-8B16-4E9E-B71B-8A0422623A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2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9A7A4-B4FD-4ED8-B739-4CCECE69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DD9EA7-BAB6-4FF2-8361-CE576FCE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58B9F-189E-4B11-AAE0-B09927D4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EA8DA-C6F6-4581-A920-DD3F42FB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00C2A-EA2B-4E12-99A3-B22D1C5C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C566D-1B8A-4197-A2DE-FF23843298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212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23002-6F61-4FF9-8F53-E8B0F6B2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3007EE-A1B7-40A8-AF84-2ED2FF06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7A625E-ABB5-49D2-977E-DAD81470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64041-43EF-4812-9287-7681779B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E028E-9DB1-44AC-8AE8-C9C6E3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F1CEE-478E-43F2-9562-714CCF7F0F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06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BB491-82A7-41D0-99A7-51700E6F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391B02-FA03-4D47-AF48-0D70B8CC8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CFF82C-0881-4723-86C3-AA4977FBD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F6C6D2-2123-4BBD-9FBA-4221E863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70444A-FD26-4239-982F-041A504C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637B3C-B619-4A42-A936-917ACF21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8E2B-D88C-4E9E-87E9-7826CA1E83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44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9035C-523A-4C55-AB5B-9CEA0B59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37F2B5-AD6A-412F-B1E2-3D20421C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95CCB0-9A22-4BD5-BCD6-D6835CBC9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6FE333-803F-498B-870D-82BD1C835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074C82-702F-4B86-A304-9906DB8E4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DAE7E5-0DC8-493A-A978-17E69484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5C9C5-6B72-4FC7-92F1-D3DAED95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F3E0F5-2D33-4D3E-8A60-D81019AE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4AC19-83FD-446C-B1A8-F4AB343971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452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15A0-F21E-47A5-AB4A-0390DC4C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4D6503-0C52-4F6F-BFA6-E5DEF29B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B67318-A9FB-4353-AA5C-D8518B12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6C881E-AFF8-4EC5-8FE0-6060ADD9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D49BD-EAF8-4F53-A348-C62325BD06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0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2F92FB-2AD8-454F-BFB1-BC557DAA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65FE22-9727-4AA9-A910-21A61D51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FBEACA-AE14-4B3C-AF33-40B45E0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648DF-1C6E-4F46-8A88-33F2FEF1B3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0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900B3-A09E-4D46-800B-73C5848B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90B1A-8CEE-49A6-A423-80E1CD15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E8685D-7BBB-4CF8-812E-A98EF4E4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237DC9-61C2-4C10-8680-650B5C59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FCC7F6-81CA-4202-8068-B43B308C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17A193-E1C7-4E55-9FFE-4CF83105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EED9-6D68-4EA7-95DF-A864D6C8FA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51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08A91-D2A5-4487-B17F-E2F57776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824B79-F3D0-4B28-80DA-FB2B81CC6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255392-3400-418C-9524-2B13DDA81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383B84-9DA5-4D0B-9176-8CF0184A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CAD809-278C-4736-89C4-10BF2112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31890B-B47D-4F19-86EB-83CDF7B8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33846-756A-466E-82BB-AE005CECEF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537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4BB1BC-B08D-4C17-9DC8-AD73B3E4D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2D38A8-035F-424E-A665-1F071206E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EB8102-4E7C-4C5D-99FA-727C151F4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56AC27-FAF9-4578-ABD3-0564CF3BCA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63DC79-62D6-4C35-96F2-5337CE9C73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198FC9-2EE6-49A6-85C2-91DDECB33CB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2004-08-10T12:31:21Z</dcterms:created>
  <dcterms:modified xsi:type="dcterms:W3CDTF">2019-10-21T14:37:47Z</dcterms:modified>
  <cp:category>SM-SERMÕES</cp:category>
</cp:coreProperties>
</file>