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A2184-09FA-4A1F-98AB-F54E38FE1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561EA5-DCBA-4314-8F67-AD88E6B54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BF2B85-51E0-4B26-85AB-09CBCF77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B164E3-5A80-469C-9559-C44A6FA6A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F54D1D-6D20-4154-8331-F1481614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05F80-E0AA-4B6E-8A1C-E8C79F37AF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5970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FF7A7-DF6C-49D4-916E-D389FC497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6A47B7-5AA5-41A1-BD91-E5E7ADC4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200DF7-261B-4172-9D0C-B730C1A4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21A365-1D22-407B-BC4F-57C215535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3136AA-31FD-440B-BF8E-E3B56F6B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45817-D210-4D9B-BA4B-12D6B6754A3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947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6CD6E4-9431-49E8-9AED-0D77CC6D1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FB390B-0ADC-4573-B0E0-FF5EA22B9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A814AA-6AD7-46F2-BB85-20D564680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CE24DF-9B99-409E-82A4-13CBCEEF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4469A6-2EB3-4383-BCA4-585ABC4D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44ED0-FCE8-495A-8227-564E7C84619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0699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5ADF21-42CB-40D0-B5A7-11B84EED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DD9099-4FEE-4B10-B7DD-4CEAC7C19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E197B6-59AF-4636-920F-E2DFFFE4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541EAB-074E-4664-88D2-0104D1F3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6D85C5-4E88-403C-8A6F-F59B0D4B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3160-0E60-4E20-B5BC-89DA430590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101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8AF83-27E7-426C-A3EA-EB676722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92870C-CBFC-417D-B12D-010DE5D84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952DF3-BEBE-4F27-B498-DC08806D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B2F62-6E6B-494F-8C0A-FECBD602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9C54E0-6800-431D-91F1-B1EAFE55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471DA-6EFA-4572-9194-ED59044132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30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8B2FB-2FEC-4620-A29E-2996FF76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AA7BB3-DA3D-4479-94E9-140E1D2F6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0A9037-2C34-4659-BF2B-20869A55F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45E5AB-BE7E-429B-AD89-E118E4AF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1BC9642-7D1A-49E9-99EA-99B0CA9A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A48C5A-38CB-40FB-9BDF-7E5B2DDC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14878-BE9F-4F22-B949-F42AE95F769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0627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A165C-4C12-4468-8BCF-CF58E2291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8DEB86-3C08-41EE-9939-965F8EC11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E28F14-5F10-4265-A584-01078BF53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CBB35F4-41AA-489B-A203-66DF212C1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8778361-A977-448C-B9BD-BD8586304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D8EE14-37C9-4348-8BAE-5C32E5377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9224E94-01AD-4586-9825-55C934C1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B0596C6-1AC7-4CE8-A3FE-BEA14011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BE2C8-A7AF-42DB-850D-3F7801077E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135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EC069-FB2B-4D17-99EF-8DA8F8CAC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D1E561-EE03-457D-BB07-FB02D7C2A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907FFA-94E9-49C9-AAD3-705CF2DB5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496F235-AA2B-4F66-A2DE-C9146C3D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6655F-78FE-46CC-AE61-A92490A859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874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5B3B4D1-661B-4713-8E82-1A1EAF829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711B9C4-A39E-4E0F-A622-A3710EDD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2C1CA8-1FF1-4279-9708-CF2A2CF1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BDB25-D515-4EE0-8463-BC52E62895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506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53258-592B-47DC-A6C5-164BF49F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595953-54A1-4CE2-A4A6-4E64D8839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99B9CDC-CCBE-47C5-AE6A-C501D26A9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3733CB-18AC-4A52-8CB7-DE34436F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EFB485-0711-4262-A565-A0BD5BEC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BE1D64-D39C-4CDC-A5CE-22AB620F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1F8D0-FF49-4867-9447-3EB1D9E11EB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29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750D1-01AD-4F70-A719-F03BDCD29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19CDFE3-49E6-44D4-9F59-814FB0016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7E980A-34DA-4E78-B2DA-E6F3DF60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14E49F-CE61-435A-AD10-66CE8A20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06EC7E-C5A3-434E-A841-B5851BC0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6A494F-4A9E-4A6D-A572-08709F22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CFD8B-D850-48FC-B2B8-5A3DDE8C78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770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AA1C92-455C-4559-8B4B-AE203AD42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A7E2C3-B8F9-438E-9F9E-B6804BBF95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226D76-99BC-429E-BF65-BC7B1E122A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0376BC8-665D-43BD-BD88-F47A9329C6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9D12A5-9C92-4300-AD9A-0D5FE17DD3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4E5601-26ED-46EF-85F3-152BB0A014E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SM-TRINDADE</dc:subject>
  <dc:creator>Pr. MARCELO AUGUSTO DE CARVALHO</dc:creator>
  <cp:keywords>www.pastordeescola.com.br</cp:keywords>
  <dc:description>COMÉRCIO PROIBIDO. USO PESSOAL</dc:description>
  <cp:lastModifiedBy>Pr. Marcelo Carvalho</cp:lastModifiedBy>
  <cp:revision>2</cp:revision>
  <dcterms:created xsi:type="dcterms:W3CDTF">2004-08-10T12:34:37Z</dcterms:created>
  <dcterms:modified xsi:type="dcterms:W3CDTF">2019-10-21T14:36:58Z</dcterms:modified>
  <cp:category>SM-SERMÕES</cp:category>
</cp:coreProperties>
</file>