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FDAD4-4A8F-449F-978B-13EA08787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CAFEC9-E61B-4C5D-A02B-A6B6B526D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770C94-6D79-4ED5-AF94-48091DAA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DDAC35-40F4-4819-953B-6D0D85C3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8DD299-11DA-48D4-B183-8B4B98FC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5223A-3479-47A8-8E97-D29173842C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350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82142-AEBB-4B41-939A-360CCEFE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EEF5E3-83E0-491E-9598-04CB29CEA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43CFBF-F065-4A4B-9893-BB2C75EE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9B2FB3-6203-49F5-B3D4-AF4E3D66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1203F-019F-420A-B0DD-8DC55B41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C44E0-C1CA-47A7-93E0-18DAF26957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50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EA77DF-32E6-4CBC-A433-8EE698DAC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D4C410-C76C-4136-A895-828C057D8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CC2981-CD32-4244-A4B7-492199EA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314D80-A19A-4818-9757-E49AC36D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43946B-6D1F-42BE-B964-8359E7BF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516E6-064B-4C7C-8CCF-DEA7E61E8E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107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BB793-17B8-44A8-B941-7AE6B403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118B95-8866-49D4-A6A4-B263FD8C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BB1D39-BC69-4E10-8AE3-F3AE1A56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342616-52BF-4ADA-8130-EBACA889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0E2619-E8BE-406B-B655-9B873A5F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0298D-A457-4034-8D6E-3F73EDCE18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36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9F7ED-819F-4A8B-8E49-72CF4DEF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9797DB-2615-498E-AD1E-5CBF3FD9E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3E222F-83BB-4BB4-A7CC-518AA2EC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59EC5E-18E4-4FD9-83C7-4386E1AF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2F1EE4-7B90-4DBD-AB04-60745906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6971-E007-4FEC-9EEF-39415AFEED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5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FEA7-7E38-4A55-AA61-BD5262C6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F48DE4-6FC4-457B-8FB5-1A70CFF5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5C2CA4-3F48-4803-9985-BEB4C5BA6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A7279E-1952-4C20-8DED-9F28518D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66DEC6-D910-4F98-8C1A-6BA0E730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CEF5DA-FDF7-4675-AAC2-74B78A3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B62B-2AE8-4EB4-891A-0211F53529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37084-05EC-405C-9723-5585D9E3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1ED55E-FA11-4886-A78F-15EF986F3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6824A3-5541-42A2-8FE3-A2EF8538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1619BD-38CA-4FA2-8513-646F91336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12B94A-BCA9-4AD3-B3C4-8A8C8FB57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6CE6E-8D80-4BF0-BCFC-0842F82B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3A9926-95B3-4C65-BDE2-E8942BE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DE6463-3F2C-43E5-882B-9BD318CC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081F-AE15-4C35-B679-5E7D763DA4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099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0D7B5-AB42-473D-A3D3-0BFCD36D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17AA83-9640-4A5F-BB04-C4B0E7FB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706EF0-E73D-4AA5-8F4B-F4C4BE1A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4F7CC9-D0AE-418E-B842-6D10D763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AF61-CD82-4025-8F48-86DF21C94B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510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711467-9847-4707-882F-C0E347C5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61A512-7D8F-4B01-9281-9C718EB7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8876A7-2057-45AA-B9DB-0606115B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0D93C-3C6D-4BBF-A667-184A497140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818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0A278-09CA-44B6-8F3D-3FB3F293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57238F-23B1-49C6-A69D-49D7A1C8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F309F1-4D6D-4D0D-A092-6D9E879FB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3F6603-46CC-4C50-934E-101FDED8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562D96-8314-47E7-86CC-567F969C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AE234F-631C-4C49-AFFC-81E8C53F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284C-7964-478A-BA5B-834DA2D42D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716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A0A4B-DC52-43EC-BC40-157FB677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286441-BE33-4863-8E89-D35645C60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3689D1-75CA-4F1D-8753-D569C0D63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88A0A1-B546-4989-B12C-BEE78027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03A93-8F91-45F2-8596-44E95C82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59D149-CEA7-41D9-9A33-78D42610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3A9D-2F4F-4FB8-B04F-1E0039E96E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25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02F03F-C6EC-4969-AE71-4E5F797EC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F5FCC8-3202-4481-BDF3-024121027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33113F-EC4E-49F8-A1E0-B76A96A95F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977EC6-A878-4CF8-BDE1-0027222A0C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8694DD-C430-4E76-99AA-F40F918D98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194629-E6F3-42B3-9441-B7658F7B50F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2004-08-10T12:38:33Z</dcterms:created>
  <dcterms:modified xsi:type="dcterms:W3CDTF">2019-10-21T14:37:31Z</dcterms:modified>
  <cp:category>SM-SERMÕES</cp:category>
</cp:coreProperties>
</file>