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67" r:id="rId4"/>
    <p:sldId id="266" r:id="rId5"/>
    <p:sldId id="292" r:id="rId6"/>
    <p:sldId id="291" r:id="rId7"/>
    <p:sldId id="262" r:id="rId8"/>
    <p:sldId id="269" r:id="rId9"/>
    <p:sldId id="270" r:id="rId10"/>
    <p:sldId id="263" r:id="rId11"/>
    <p:sldId id="272" r:id="rId12"/>
    <p:sldId id="271" r:id="rId13"/>
    <p:sldId id="258" r:id="rId14"/>
    <p:sldId id="274" r:id="rId15"/>
    <p:sldId id="273" r:id="rId16"/>
    <p:sldId id="275" r:id="rId17"/>
    <p:sldId id="277" r:id="rId18"/>
    <p:sldId id="276" r:id="rId19"/>
    <p:sldId id="278" r:id="rId20"/>
    <p:sldId id="280" r:id="rId21"/>
    <p:sldId id="279" r:id="rId22"/>
    <p:sldId id="281" r:id="rId23"/>
    <p:sldId id="283" r:id="rId24"/>
    <p:sldId id="282" r:id="rId25"/>
    <p:sldId id="294" r:id="rId26"/>
    <p:sldId id="284" r:id="rId27"/>
    <p:sldId id="286" r:id="rId28"/>
    <p:sldId id="285" r:id="rId29"/>
    <p:sldId id="287" r:id="rId30"/>
    <p:sldId id="260" r:id="rId31"/>
    <p:sldId id="288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76763" y="2502709"/>
            <a:ext cx="5938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effectLst/>
              </a:rPr>
              <a:t>O matrimônio foi criado por Deus e com uma bênção sobre ele. Deus tem um plano para a sua família como tinha um plano para a família de Adão!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3989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deveria ser o homem para a mulher e 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vice-versa?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2:18)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640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6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deveria ser o homem para a mulher e 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vice-versa?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2:18)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640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62103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Então o Senhor Deus declarou: "Não é bom que o homem esteja só; farei para ele al­guém que o auxilie e lhe corresponda".</a:t>
            </a:r>
            <a:endParaRPr lang="pt-B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94139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C0B9F94-C6F8-4F4B-A47C-1B64C04FDC53}"/>
              </a:ext>
            </a:extLst>
          </p:cNvPr>
          <p:cNvSpPr txBox="1"/>
          <p:nvPr/>
        </p:nvSpPr>
        <p:spPr>
          <a:xfrm>
            <a:off x="3126767" y="1660228"/>
            <a:ext cx="59384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effectLst/>
              </a:rPr>
              <a:t>Somos seres sociais. Precisamos uns dos outros para sobreviver. No casamento, esposo e esposa se tornam uma só carne (Gênesis 2:8). Homem e mulher foram criados diferentes um do outro, mas não somos de planetas diferentes! São diferenças físicas, emocionais e mentais que, quando compreendidas, enriquecem o relacionamento.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4880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necessário para lidar com as diferenças?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(1 Coríntios 13:4-7)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640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F706F75-6C8C-410F-985E-53F4EFFEB414}"/>
              </a:ext>
            </a:extLst>
          </p:cNvPr>
          <p:cNvCxnSpPr/>
          <p:nvPr/>
        </p:nvCxnSpPr>
        <p:spPr>
          <a:xfrm>
            <a:off x="2222601" y="511481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461E9FF-4C67-4006-82EA-A8B15E74761D}"/>
              </a:ext>
            </a:extLst>
          </p:cNvPr>
          <p:cNvCxnSpPr/>
          <p:nvPr/>
        </p:nvCxnSpPr>
        <p:spPr>
          <a:xfrm>
            <a:off x="2222597" y="551208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6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necessário para lidar com as diferenças?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(1 Coríntios 13:4-7)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640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62103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4-O </a:t>
            </a:r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amor é paciente, o amor é bondoso. Não inveja, não se vangloria, não se orgulha. </a:t>
            </a:r>
            <a:r>
              <a:rPr lang="pt-BR" sz="2800" b="1" i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5-Não </a:t>
            </a:r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maltrata, não procura seus interesses, não se ira facilmente, não guarda rancor. </a:t>
            </a:r>
            <a:r>
              <a:rPr lang="pt-BR" sz="2800" b="1" i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6-O </a:t>
            </a:r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amor não se alegra com a injustiça, mas se alegra com a verdade. </a:t>
            </a:r>
            <a:r>
              <a:rPr lang="pt-BR" sz="2800" b="1" i="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7-Tudo </a:t>
            </a:r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sofre, tudo crê, tudo espera, tudo suporta.</a:t>
            </a:r>
            <a:endParaRPr lang="pt-B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F706F75-6C8C-410F-985E-53F4EFFEB414}"/>
              </a:ext>
            </a:extLst>
          </p:cNvPr>
          <p:cNvCxnSpPr/>
          <p:nvPr/>
        </p:nvCxnSpPr>
        <p:spPr>
          <a:xfrm>
            <a:off x="2222601" y="511481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461E9FF-4C67-4006-82EA-A8B15E74761D}"/>
              </a:ext>
            </a:extLst>
          </p:cNvPr>
          <p:cNvCxnSpPr/>
          <p:nvPr/>
        </p:nvCxnSpPr>
        <p:spPr>
          <a:xfrm>
            <a:off x="2222597" y="551208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536816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41149" y="2441064"/>
            <a:ext cx="5938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effectLst/>
              </a:rPr>
              <a:t>A grande notícia é que o amor pode ser desenvolvido em cada uma destas</a:t>
            </a:r>
          </a:p>
          <a:p>
            <a:pPr algn="ctr"/>
            <a:r>
              <a:rPr lang="pt-BR" sz="2800" b="1" i="0" dirty="0">
                <a:effectLst/>
              </a:rPr>
              <a:t>qualidades. Podemos crescer em amor, mesmo quando parece que não tem mais jeito.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576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Adão reconheceu em Eva?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2:23)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39041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481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3014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0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Adão reconheceu em Eva?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2:23)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39041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481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3014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023060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Disse então o homem:</a:t>
            </a:r>
          </a:p>
          <a:p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"Esta, sim, é osso dos meus ossos e carne da minha carne!</a:t>
            </a:r>
          </a:p>
          <a:p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Ela será chamada mulher, porque do homem foi tirada".</a:t>
            </a:r>
            <a:endParaRPr lang="pt-B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64222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C0B9F94-C6F8-4F4B-A47C-1B64C04FDC53}"/>
              </a:ext>
            </a:extLst>
          </p:cNvPr>
          <p:cNvSpPr txBox="1"/>
          <p:nvPr/>
        </p:nvSpPr>
        <p:spPr>
          <a:xfrm>
            <a:off x="3126767" y="1937630"/>
            <a:ext cx="5938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effectLst/>
              </a:rPr>
              <a:t>A expressão ossos dos meus ossos indica que Adão reconheceu em Eva alguém especial e com a qual ele desejava compartilhar sua vida. 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i="0" dirty="0">
                <a:effectLst/>
              </a:rPr>
              <a:t>(Faça uma lista de três coisas positivas que você admira em seu cônjuge e mostre para ele/ela)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2311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51D1B5-BAD3-4F7E-A7C0-25A2D9F9927C}"/>
              </a:ext>
            </a:extLst>
          </p:cNvPr>
          <p:cNvSpPr txBox="1"/>
          <p:nvPr/>
        </p:nvSpPr>
        <p:spPr>
          <a:xfrm>
            <a:off x="2744057" y="2096006"/>
            <a:ext cx="7047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 sua família como vai? Quase sempre fazemos essa pergunta às pessoas que encontramos, é automático. Em um mundo tão povoado, é inacreditável como o ser humano se encontra tão solitário.</a:t>
            </a:r>
          </a:p>
        </p:txBody>
      </p:sp>
    </p:spTree>
    <p:extLst>
      <p:ext uri="{BB962C8B-B14F-4D97-AF65-F5344CB8AC3E}">
        <p14:creationId xmlns:p14="http://schemas.microsoft.com/office/powerpoint/2010/main" val="308372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quem podemos recorrer quando surgem dificuldades em nossos lares?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(Salmo 127:1)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5788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quem podemos recorrer quando surgem dificuldades em nossos lares?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(Salmo 127:1)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5788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Se não for o Senhor o construtor da casa, será inútil trabalhar na construção. Se não é o Senhor que vigia a cidade, será inútil a sentinela montar guarda.</a:t>
            </a:r>
            <a:endParaRPr lang="pt-B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2204759"/>
            <a:ext cx="59384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effectLst/>
              </a:rPr>
              <a:t>Enquanto o casal está empenhado em edificar um relacionamento de amor</a:t>
            </a:r>
          </a:p>
          <a:p>
            <a:pPr algn="ctr"/>
            <a:r>
              <a:rPr lang="pt-BR" sz="2800" b="1" i="0" dirty="0">
                <a:effectLst/>
              </a:rPr>
              <a:t>por si mesmo, surgirão as dificuldades. Mas quando os cônjuges pedem a</a:t>
            </a:r>
          </a:p>
          <a:p>
            <a:pPr algn="ctr"/>
            <a:r>
              <a:rPr lang="pt-BR" sz="2800" b="1" i="0" dirty="0">
                <a:effectLst/>
              </a:rPr>
              <a:t>ajuda de Deus, certamente encontrarão ajuda.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0760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o casamento ensina sobre Deus?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64561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844FC4-F481-455F-8C11-2A62094772A7}"/>
              </a:ext>
            </a:extLst>
          </p:cNvPr>
          <p:cNvSpPr txBox="1"/>
          <p:nvPr/>
        </p:nvSpPr>
        <p:spPr>
          <a:xfrm>
            <a:off x="2080516" y="2676799"/>
            <a:ext cx="197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João 4:8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6A3835F-FADA-4EEF-8C22-8499356FEB30}"/>
              </a:ext>
            </a:extLst>
          </p:cNvPr>
          <p:cNvCxnSpPr/>
          <p:nvPr/>
        </p:nvCxnSpPr>
        <p:spPr>
          <a:xfrm>
            <a:off x="2188393" y="481991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08C6DBB-EAF5-4EC7-BE76-B89FEB5805EE}"/>
              </a:ext>
            </a:extLst>
          </p:cNvPr>
          <p:cNvSpPr txBox="1"/>
          <p:nvPr/>
        </p:nvSpPr>
        <p:spPr>
          <a:xfrm>
            <a:off x="2080514" y="3851095"/>
            <a:ext cx="344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Deuteronômio 6:4</a:t>
            </a:r>
          </a:p>
        </p:txBody>
      </p:sp>
    </p:spTree>
    <p:extLst>
      <p:ext uri="{BB962C8B-B14F-4D97-AF65-F5344CB8AC3E}">
        <p14:creationId xmlns:p14="http://schemas.microsoft.com/office/powerpoint/2010/main" val="311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o casamento ensina sobre Deus?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64561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187446"/>
            <a:ext cx="919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Quem não ama não conhece a Deus, porque Deus é amor.</a:t>
            </a:r>
            <a:endParaRPr lang="pt-B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844FC4-F481-455F-8C11-2A62094772A7}"/>
              </a:ext>
            </a:extLst>
          </p:cNvPr>
          <p:cNvSpPr txBox="1"/>
          <p:nvPr/>
        </p:nvSpPr>
        <p:spPr>
          <a:xfrm>
            <a:off x="2080516" y="2676799"/>
            <a:ext cx="197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João 4:8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6A3835F-FADA-4EEF-8C22-8499356FEB30}"/>
              </a:ext>
            </a:extLst>
          </p:cNvPr>
          <p:cNvCxnSpPr/>
          <p:nvPr/>
        </p:nvCxnSpPr>
        <p:spPr>
          <a:xfrm>
            <a:off x="2188393" y="481991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E6E9F46-2B52-482D-A4CA-70AD8E251A8A}"/>
              </a:ext>
            </a:extLst>
          </p:cNvPr>
          <p:cNvSpPr txBox="1"/>
          <p:nvPr/>
        </p:nvSpPr>
        <p:spPr>
          <a:xfrm>
            <a:off x="2172979" y="4361742"/>
            <a:ext cx="919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Ouça, ó Israel: O Senhor, o nosso Deus, é o único Senhor.</a:t>
            </a:r>
            <a:endParaRPr lang="pt-B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08C6DBB-EAF5-4EC7-BE76-B89FEB5805EE}"/>
              </a:ext>
            </a:extLst>
          </p:cNvPr>
          <p:cNvSpPr txBox="1"/>
          <p:nvPr/>
        </p:nvSpPr>
        <p:spPr>
          <a:xfrm>
            <a:off x="2080514" y="3851095"/>
            <a:ext cx="344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Deuteronômio 6:4</a:t>
            </a:r>
          </a:p>
        </p:txBody>
      </p:sp>
    </p:spTree>
    <p:extLst>
      <p:ext uri="{BB962C8B-B14F-4D97-AF65-F5344CB8AC3E}">
        <p14:creationId xmlns:p14="http://schemas.microsoft.com/office/powerpoint/2010/main" val="1660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o casamento ensina sobre Deus?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7D60F858-D90E-4887-BA02-B9568E17D05B}"/>
              </a:ext>
            </a:extLst>
          </p:cNvPr>
          <p:cNvCxnSpPr/>
          <p:nvPr/>
        </p:nvCxnSpPr>
        <p:spPr>
          <a:xfrm>
            <a:off x="2188380" y="400163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CE8ECB7-AB41-4D5B-ABE6-1F2E8CEFFE91}"/>
              </a:ext>
            </a:extLst>
          </p:cNvPr>
          <p:cNvSpPr txBox="1"/>
          <p:nvPr/>
        </p:nvSpPr>
        <p:spPr>
          <a:xfrm>
            <a:off x="2080501" y="3032823"/>
            <a:ext cx="344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Coríntios 13:13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21E0E3E-335C-44B8-8B8B-47AE306E32B7}"/>
              </a:ext>
            </a:extLst>
          </p:cNvPr>
          <p:cNvCxnSpPr/>
          <p:nvPr/>
        </p:nvCxnSpPr>
        <p:spPr>
          <a:xfrm>
            <a:off x="2188380" y="444931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9E7BEC-1A94-43BC-AAA0-221A21026681}"/>
              </a:ext>
            </a:extLst>
          </p:cNvPr>
          <p:cNvSpPr txBox="1"/>
          <p:nvPr/>
        </p:nvSpPr>
        <p:spPr>
          <a:xfrm>
            <a:off x="2188379" y="3556043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25000"/>
                  </a:schemeClr>
                </a:solidFill>
              </a:rPr>
              <a:t>A graça do Senhor Jesus Cristo, e o amor de Deus, e a comunhão do Espírito Santo sejam com vós todos.</a:t>
            </a:r>
          </a:p>
        </p:txBody>
      </p:sp>
    </p:spTree>
    <p:extLst>
      <p:ext uri="{BB962C8B-B14F-4D97-AF65-F5344CB8AC3E}">
        <p14:creationId xmlns:p14="http://schemas.microsoft.com/office/powerpoint/2010/main" val="27522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C0B9F94-C6F8-4F4B-A47C-1B64C04FDC53}"/>
              </a:ext>
            </a:extLst>
          </p:cNvPr>
          <p:cNvSpPr txBox="1"/>
          <p:nvPr/>
        </p:nvSpPr>
        <p:spPr>
          <a:xfrm>
            <a:off x="2952106" y="2810933"/>
            <a:ext cx="5938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effectLst/>
              </a:rPr>
              <a:t>Assim como homem e mulher se tornam uma só carne, Pai Filho e Espírito Santo são três pessoas, mas um só Deus.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2044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 também tem uma família. A quem Ele convida para participar dela?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(Efésios 2:19)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Deus também tem uma família. A quem Ele convida para participar dela?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(Efésios 2:19)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Portanto, vocês já não são estrangeiros nem forasteiros, mas concidadãos dos santos e membros da família de Deus,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85589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20600" y="2225307"/>
            <a:ext cx="59384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effectLst/>
              </a:rPr>
              <a:t>Deus se encontrava todo dia com Adão e Eva. Ele quer viver em intimidade</a:t>
            </a:r>
          </a:p>
          <a:p>
            <a:pPr algn="ctr"/>
            <a:r>
              <a:rPr lang="pt-BR" sz="2800" b="1" i="0" dirty="0">
                <a:effectLst/>
              </a:rPr>
              <a:t>com o ser humano. Como uma grande família, Deus quer que, diante das</a:t>
            </a:r>
          </a:p>
          <a:p>
            <a:pPr algn="ctr"/>
            <a:r>
              <a:rPr lang="pt-BR" sz="2800" b="1" i="0" dirty="0">
                <a:effectLst/>
              </a:rPr>
              <a:t>crises, nos apoiemos uns aos outros (Gálatas 6:2).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796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51D1B5-BAD3-4F7E-A7C0-25A2D9F9927C}"/>
              </a:ext>
            </a:extLst>
          </p:cNvPr>
          <p:cNvSpPr txBox="1"/>
          <p:nvPr/>
        </p:nvSpPr>
        <p:spPr>
          <a:xfrm>
            <a:off x="2089078" y="1572131"/>
            <a:ext cx="80138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Em uma época de relacionamentos tão fragilizados e de isolamento social, o mundo parece ter esquecido da importância da família.</a:t>
            </a:r>
          </a:p>
          <a:p>
            <a:pPr algn="ctr"/>
            <a:endParaRPr lang="pt-BR" sz="3200" b="1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  <a:p>
            <a:pPr algn="ctr"/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Te convidamos a estudar essas lições conosco.</a:t>
            </a:r>
          </a:p>
          <a:p>
            <a:pPr algn="ctr"/>
            <a:endParaRPr lang="pt-BR" sz="3600" b="1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  <a:p>
            <a:pPr algn="ctr"/>
            <a:r>
              <a:rPr lang="pt-BR" sz="40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Seja muito “Bem-vindo”.</a:t>
            </a:r>
          </a:p>
        </p:txBody>
      </p:sp>
    </p:spTree>
    <p:extLst>
      <p:ext uri="{BB962C8B-B14F-4D97-AF65-F5344CB8AC3E}">
        <p14:creationId xmlns:p14="http://schemas.microsoft.com/office/powerpoint/2010/main" val="297206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03461" y="1895232"/>
            <a:ext cx="8013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Compreendo que o casamento é uma bênção de Deus para mim. Procurarei desenvolver meu amor pelo meu cônjuge. Diante das dificuldades que possam existir no lar, desejo a ajuda de Deus. Quero que Deus me receba em Sua família.</a:t>
            </a: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116098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55480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116098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428108" y="1576733"/>
            <a:ext cx="88665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“Deus celebrou o primeiro casamento. [...] Quando os princípios divinos são reconhecidos e obedecidos nesta relação, o casamento é uma bênção; preserva a pureza e felicidade do gênero humano, provê as necessidades sociais do homem, eleva a natureza física, intelectual e moral”.</a:t>
            </a: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Patriarcas e Profetas, p. 46.</a:t>
            </a:r>
          </a:p>
        </p:txBody>
      </p:sp>
    </p:spTree>
    <p:extLst>
      <p:ext uri="{BB962C8B-B14F-4D97-AF65-F5344CB8AC3E}">
        <p14:creationId xmlns:p14="http://schemas.microsoft.com/office/powerpoint/2010/main" val="3075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51D1B5-BAD3-4F7E-A7C0-25A2D9F9927C}"/>
              </a:ext>
            </a:extLst>
          </p:cNvPr>
          <p:cNvSpPr txBox="1"/>
          <p:nvPr/>
        </p:nvSpPr>
        <p:spPr>
          <a:xfrm>
            <a:off x="2943225" y="1228268"/>
            <a:ext cx="6749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Ao final dos 1</a:t>
            </a:r>
            <a:r>
              <a:rPr lang="pt-BR" sz="3600" b="1" dirty="0" smtClean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4 </a:t>
            </a:r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estudos  queremos te fazer a pergunta: E sua família como vai? Oraremos para que com muita segurança a sua resposta  seja: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2E08E0-D410-4B1A-A910-09C8091DC639}"/>
              </a:ext>
            </a:extLst>
          </p:cNvPr>
          <p:cNvSpPr txBox="1"/>
          <p:nvPr/>
        </p:nvSpPr>
        <p:spPr>
          <a:xfrm>
            <a:off x="2445251" y="3823771"/>
            <a:ext cx="8013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 minha família vai muito bem, obrigado!</a:t>
            </a:r>
          </a:p>
        </p:txBody>
      </p:sp>
    </p:spTree>
    <p:extLst>
      <p:ext uri="{BB962C8B-B14F-4D97-AF65-F5344CB8AC3E}">
        <p14:creationId xmlns:p14="http://schemas.microsoft.com/office/powerpoint/2010/main" val="4117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">
        <p:fade/>
      </p:transition>
    </mc:Choice>
    <mc:Fallback xmlns="">
      <p:transition spd="med" advClick="0" advTm="3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CF3A155-70B3-4234-8CBF-A3800B82A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t="14108" r="11955" b="4264"/>
          <a:stretch/>
        </p:blipFill>
        <p:spPr>
          <a:xfrm>
            <a:off x="4410075" y="1876424"/>
            <a:ext cx="6462428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741487" y="2013736"/>
            <a:ext cx="6709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u="none" strike="noStrike" baseline="0" dirty="0"/>
              <a:t>Vivemos um momento de crise geral e ela tem atingido a família. Parece que nos dias atuais tem sido cada vez mais difícil </a:t>
            </a:r>
          </a:p>
          <a:p>
            <a:pPr algn="ctr"/>
            <a:r>
              <a:rPr lang="pt-BR" sz="2800" b="1" i="0" u="none" strike="noStrike" baseline="0" dirty="0"/>
              <a:t>mantê-la unida. O que faz da família algo especial para nós? Por que a família é importante? O que podemos fazer para que experimentemos felicidade em família?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9876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6" y="2062534"/>
            <a:ext cx="648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Quem criou a família?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1:28)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368842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2654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DBE3C6E-320C-47AB-A172-60FAFF36F88B}"/>
              </a:ext>
            </a:extLst>
          </p:cNvPr>
          <p:cNvCxnSpPr/>
          <p:nvPr/>
        </p:nvCxnSpPr>
        <p:spPr>
          <a:xfrm>
            <a:off x="2188394" y="4508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0856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5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4" y="276509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effectLst/>
              </a:rPr>
              <a:t>Deus os abençoou e lhes disse: "Sejam férteis e multipliquem-se! Encham e subjuguem a terra! Dominem sobre os peixes do mar, sobre as aves do céu e sobre todos os animais que se movem pela terra".</a:t>
            </a:r>
            <a:endParaRPr lang="pt-BR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6" y="2062534"/>
            <a:ext cx="648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Quem criou a família?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(Gênesis 1:28)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8842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B7B8CE6-7D59-4963-9A3D-20CA57F3DF08}"/>
              </a:ext>
            </a:extLst>
          </p:cNvPr>
          <p:cNvCxnSpPr/>
          <p:nvPr/>
        </p:nvCxnSpPr>
        <p:spPr>
          <a:xfrm>
            <a:off x="2188394" y="32654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66C68CB-5344-482E-9CF3-99F2A0C2A88C}"/>
              </a:ext>
            </a:extLst>
          </p:cNvPr>
          <p:cNvCxnSpPr/>
          <p:nvPr/>
        </p:nvCxnSpPr>
        <p:spPr>
          <a:xfrm>
            <a:off x="2188394" y="4508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856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1085</Words>
  <Application>Microsoft Office PowerPoint</Application>
  <PresentationFormat>Widescreen</PresentationFormat>
  <Paragraphs>93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8</cp:revision>
  <dcterms:created xsi:type="dcterms:W3CDTF">2020-09-28T19:13:50Z</dcterms:created>
  <dcterms:modified xsi:type="dcterms:W3CDTF">2020-11-23T18:13:32Z</dcterms:modified>
</cp:coreProperties>
</file>