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2" r:id="rId3"/>
    <p:sldId id="291" r:id="rId4"/>
    <p:sldId id="306" r:id="rId5"/>
    <p:sldId id="262" r:id="rId6"/>
    <p:sldId id="293" r:id="rId7"/>
    <p:sldId id="270" r:id="rId8"/>
    <p:sldId id="263" r:id="rId9"/>
    <p:sldId id="307" r:id="rId10"/>
    <p:sldId id="308" r:id="rId11"/>
    <p:sldId id="309" r:id="rId12"/>
    <p:sldId id="310" r:id="rId13"/>
    <p:sldId id="311" r:id="rId14"/>
    <p:sldId id="312" r:id="rId15"/>
    <p:sldId id="313" r:id="rId16"/>
    <p:sldId id="314" r:id="rId17"/>
    <p:sldId id="315" r:id="rId18"/>
    <p:sldId id="272" r:id="rId19"/>
    <p:sldId id="271" r:id="rId20"/>
    <p:sldId id="317" r:id="rId21"/>
    <p:sldId id="316" r:id="rId22"/>
    <p:sldId id="318" r:id="rId23"/>
    <p:sldId id="319" r:id="rId24"/>
    <p:sldId id="321" r:id="rId25"/>
    <p:sldId id="320" r:id="rId26"/>
    <p:sldId id="280" r:id="rId27"/>
    <p:sldId id="279" r:id="rId28"/>
    <p:sldId id="322" r:id="rId29"/>
    <p:sldId id="323" r:id="rId30"/>
    <p:sldId id="324" r:id="rId31"/>
    <p:sldId id="325" r:id="rId32"/>
    <p:sldId id="326" r:id="rId33"/>
    <p:sldId id="327" r:id="rId34"/>
    <p:sldId id="328" r:id="rId35"/>
    <p:sldId id="329" r:id="rId36"/>
    <p:sldId id="283" r:id="rId37"/>
    <p:sldId id="282" r:id="rId38"/>
    <p:sldId id="330" r:id="rId39"/>
    <p:sldId id="331" r:id="rId40"/>
    <p:sldId id="332" r:id="rId41"/>
    <p:sldId id="333" r:id="rId42"/>
    <p:sldId id="334" r:id="rId43"/>
    <p:sldId id="260" r:id="rId44"/>
    <p:sldId id="335" r:id="rId45"/>
    <p:sldId id="288" r:id="rId46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7" d="100"/>
          <a:sy n="67" d="100"/>
        </p:scale>
        <p:origin x="60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pt-B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0B9A9-58B3-416B-BE1D-F2BD62139B0B}" type="datetimeFigureOut">
              <a:rPr lang="pt-BR" smtClean="0"/>
              <a:t>12/10/2020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59E00-01F1-4FF7-9E7B-86A9D3DE243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515198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0B9A9-58B3-416B-BE1D-F2BD62139B0B}" type="datetimeFigureOut">
              <a:rPr lang="pt-BR" smtClean="0"/>
              <a:t>12/10/2020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59E00-01F1-4FF7-9E7B-86A9D3DE243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795694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0B9A9-58B3-416B-BE1D-F2BD62139B0B}" type="datetimeFigureOut">
              <a:rPr lang="pt-BR" smtClean="0"/>
              <a:t>12/10/2020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59E00-01F1-4FF7-9E7B-86A9D3DE243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2794057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0B9A9-58B3-416B-BE1D-F2BD62139B0B}" type="datetimeFigureOut">
              <a:rPr lang="pt-BR" smtClean="0"/>
              <a:t>12/10/2020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59E00-01F1-4FF7-9E7B-86A9D3DE243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3003190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0B9A9-58B3-416B-BE1D-F2BD62139B0B}" type="datetimeFigureOut">
              <a:rPr lang="pt-BR" smtClean="0"/>
              <a:t>12/10/2020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59E00-01F1-4FF7-9E7B-86A9D3DE243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822650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0B9A9-58B3-416B-BE1D-F2BD62139B0B}" type="datetimeFigureOut">
              <a:rPr lang="pt-BR" smtClean="0"/>
              <a:t>12/10/2020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59E00-01F1-4FF7-9E7B-86A9D3DE243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334879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0B9A9-58B3-416B-BE1D-F2BD62139B0B}" type="datetimeFigureOut">
              <a:rPr lang="pt-BR" smtClean="0"/>
              <a:t>12/10/2020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59E00-01F1-4FF7-9E7B-86A9D3DE243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1525209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0B9A9-58B3-416B-BE1D-F2BD62139B0B}" type="datetimeFigureOut">
              <a:rPr lang="pt-BR" smtClean="0"/>
              <a:t>12/10/2020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59E00-01F1-4FF7-9E7B-86A9D3DE243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5344631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0B9A9-58B3-416B-BE1D-F2BD62139B0B}" type="datetimeFigureOut">
              <a:rPr lang="pt-BR" smtClean="0"/>
              <a:t>12/10/2020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59E00-01F1-4FF7-9E7B-86A9D3DE243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742580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0B9A9-58B3-416B-BE1D-F2BD62139B0B}" type="datetimeFigureOut">
              <a:rPr lang="pt-BR" smtClean="0"/>
              <a:t>12/10/2020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59E00-01F1-4FF7-9E7B-86A9D3DE243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334742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0B9A9-58B3-416B-BE1D-F2BD62139B0B}" type="datetimeFigureOut">
              <a:rPr lang="pt-BR" smtClean="0"/>
              <a:t>12/10/2020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59E00-01F1-4FF7-9E7B-86A9D3DE243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29022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70B9A9-58B3-416B-BE1D-F2BD62139B0B}" type="datetimeFigureOut">
              <a:rPr lang="pt-BR" smtClean="0"/>
              <a:t>12/10/2020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59E00-01F1-4FF7-9E7B-86A9D3DE243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2358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0065346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Texto&#10;&#10;Descrição gerada automaticamente">
            <a:extLst>
              <a:ext uri="{FF2B5EF4-FFF2-40B4-BE49-F238E27FC236}">
                <a16:creationId xmlns:a16="http://schemas.microsoft.com/office/drawing/2014/main" id="{9518EE49-45DC-46AF-A5F5-DF8D6D752BD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890" b="28189"/>
          <a:stretch/>
        </p:blipFill>
        <p:spPr>
          <a:xfrm>
            <a:off x="0" y="-2486025"/>
            <a:ext cx="12192000" cy="13638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295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">
        <p14:reveal/>
      </p:transition>
    </mc:Choice>
    <mc:Fallback xmlns="">
      <p:transition spd="slow" advClick="0" advTm="3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Texto&#10;&#10;Descrição gerada automaticamente">
            <a:extLst>
              <a:ext uri="{FF2B5EF4-FFF2-40B4-BE49-F238E27FC236}">
                <a16:creationId xmlns:a16="http://schemas.microsoft.com/office/drawing/2014/main" id="{9518EE49-45DC-46AF-A5F5-DF8D6D752B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4768" y="-1"/>
            <a:ext cx="12281536" cy="6908363"/>
          </a:xfrm>
          <a:prstGeom prst="rect">
            <a:avLst/>
          </a:prstGeom>
        </p:spPr>
      </p:pic>
      <p:pic>
        <p:nvPicPr>
          <p:cNvPr id="9" name="Imagem 8" descr="Uma imagem contendo Texto, Padrão do plano de fundo&#10;&#10;Descrição gerada automaticamente">
            <a:extLst>
              <a:ext uri="{FF2B5EF4-FFF2-40B4-BE49-F238E27FC236}">
                <a16:creationId xmlns:a16="http://schemas.microsoft.com/office/drawing/2014/main" id="{4ED064AD-38C6-455E-8D50-8A4F977F13D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4" t="13546" r="10661"/>
          <a:stretch/>
        </p:blipFill>
        <p:spPr>
          <a:xfrm>
            <a:off x="4410303" y="1636508"/>
            <a:ext cx="6462429" cy="1990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856115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0DE3A791-E637-45B7-A6E8-58531B430365}"/>
              </a:ext>
            </a:extLst>
          </p:cNvPr>
          <p:cNvSpPr txBox="1"/>
          <p:nvPr/>
        </p:nvSpPr>
        <p:spPr>
          <a:xfrm>
            <a:off x="2624137" y="1805791"/>
            <a:ext cx="694372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i="0" u="none" strike="noStrike" baseline="0" dirty="0"/>
              <a:t>A grande parte dos conselheiros matrimoniais concorda</a:t>
            </a:r>
          </a:p>
          <a:p>
            <a:pPr algn="ctr"/>
            <a:r>
              <a:rPr lang="pt-BR" sz="3600" b="1" i="0" u="none" strike="noStrike" baseline="0" dirty="0"/>
              <a:t>que na base de todo bom casamento está a capacidade de</a:t>
            </a:r>
          </a:p>
          <a:p>
            <a:pPr algn="ctr"/>
            <a:r>
              <a:rPr lang="pt-BR" sz="3600" b="1" i="0" u="none" strike="noStrike" baseline="0" dirty="0"/>
              <a:t>se comunicar de forma eficiente. </a:t>
            </a:r>
            <a:endParaRPr lang="pt-BR" sz="3600" b="1" dirty="0"/>
          </a:p>
        </p:txBody>
      </p:sp>
    </p:spTree>
    <p:extLst>
      <p:ext uri="{BB962C8B-B14F-4D97-AF65-F5344CB8AC3E}">
        <p14:creationId xmlns:p14="http://schemas.microsoft.com/office/powerpoint/2010/main" val="3369281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0DE3A791-E637-45B7-A6E8-58531B430365}"/>
              </a:ext>
            </a:extLst>
          </p:cNvPr>
          <p:cNvSpPr txBox="1"/>
          <p:nvPr/>
        </p:nvSpPr>
        <p:spPr>
          <a:xfrm>
            <a:off x="2398587" y="2134564"/>
            <a:ext cx="694372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i="0" u="none" strike="noStrike" baseline="0" dirty="0"/>
              <a:t>Por outro lado, quanto</a:t>
            </a:r>
          </a:p>
          <a:p>
            <a:pPr algn="ctr"/>
            <a:r>
              <a:rPr lang="pt-BR" sz="3600" b="1" i="0" u="none" strike="noStrike" baseline="0" dirty="0"/>
              <a:t>mais difícil for a comunicação maiores complicações poderão</a:t>
            </a:r>
          </a:p>
          <a:p>
            <a:pPr algn="ctr"/>
            <a:r>
              <a:rPr lang="pt-BR" sz="3600" b="1" i="0" u="none" strike="noStrike" baseline="0" dirty="0"/>
              <a:t>surgir no relacionamento.</a:t>
            </a:r>
            <a:endParaRPr lang="pt-BR" sz="3600" b="1" dirty="0"/>
          </a:p>
        </p:txBody>
      </p:sp>
    </p:spTree>
    <p:extLst>
      <p:ext uri="{BB962C8B-B14F-4D97-AF65-F5344CB8AC3E}">
        <p14:creationId xmlns:p14="http://schemas.microsoft.com/office/powerpoint/2010/main" val="1987644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6390DD83-3680-4A26-9017-ADE92FE42287}"/>
              </a:ext>
            </a:extLst>
          </p:cNvPr>
          <p:cNvSpPr/>
          <p:nvPr/>
        </p:nvSpPr>
        <p:spPr>
          <a:xfrm>
            <a:off x="0" y="1263721"/>
            <a:ext cx="5815173" cy="23630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4" name="Conector reto 3">
            <a:extLst>
              <a:ext uri="{FF2B5EF4-FFF2-40B4-BE49-F238E27FC236}">
                <a16:creationId xmlns:a16="http://schemas.microsoft.com/office/drawing/2014/main" id="{4FBD2508-5E6D-4FFE-B048-A79E5E60FEE1}"/>
              </a:ext>
            </a:extLst>
          </p:cNvPr>
          <p:cNvCxnSpPr/>
          <p:nvPr/>
        </p:nvCxnSpPr>
        <p:spPr>
          <a:xfrm>
            <a:off x="5527497" y="1294545"/>
            <a:ext cx="6072027" cy="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CaixaDeTexto 4">
            <a:extLst>
              <a:ext uri="{FF2B5EF4-FFF2-40B4-BE49-F238E27FC236}">
                <a16:creationId xmlns:a16="http://schemas.microsoft.com/office/drawing/2014/main" id="{C2770A13-A7F3-468E-95D1-8717E2FFF946}"/>
              </a:ext>
            </a:extLst>
          </p:cNvPr>
          <p:cNvSpPr txBox="1"/>
          <p:nvPr/>
        </p:nvSpPr>
        <p:spPr>
          <a:xfrm>
            <a:off x="585630" y="493158"/>
            <a:ext cx="64829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400" b="1" dirty="0">
                <a:solidFill>
                  <a:srgbClr val="C00000"/>
                </a:solidFill>
              </a:rPr>
              <a:t>Você e sua família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8A67902C-C4E8-482B-A40C-B33FA11DCF16}"/>
              </a:ext>
            </a:extLst>
          </p:cNvPr>
          <p:cNvSpPr txBox="1"/>
          <p:nvPr/>
        </p:nvSpPr>
        <p:spPr>
          <a:xfrm>
            <a:off x="585630" y="2062534"/>
            <a:ext cx="1226047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3800" b="1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cxnSp>
        <p:nvCxnSpPr>
          <p:cNvPr id="8" name="Conector reto 7">
            <a:extLst>
              <a:ext uri="{FF2B5EF4-FFF2-40B4-BE49-F238E27FC236}">
                <a16:creationId xmlns:a16="http://schemas.microsoft.com/office/drawing/2014/main" id="{8B9D14D3-ADF5-4741-995D-A075203E2C33}"/>
              </a:ext>
            </a:extLst>
          </p:cNvPr>
          <p:cNvCxnSpPr/>
          <p:nvPr/>
        </p:nvCxnSpPr>
        <p:spPr>
          <a:xfrm>
            <a:off x="1811677" y="2062534"/>
            <a:ext cx="0" cy="405059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BE5ADAEC-5256-49DA-9C06-A4A694EA1E45}"/>
              </a:ext>
            </a:extLst>
          </p:cNvPr>
          <p:cNvSpPr txBox="1"/>
          <p:nvPr/>
        </p:nvSpPr>
        <p:spPr>
          <a:xfrm>
            <a:off x="2080515" y="2062534"/>
            <a:ext cx="909230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atin typeface="Arial" panose="020B0604020202020204" pitchFamily="34" charset="0"/>
                <a:cs typeface="Arial" panose="020B0604020202020204" pitchFamily="34" charset="0"/>
              </a:rPr>
              <a:t>O que podemos fazer para melhorar nossa comunicação?</a:t>
            </a:r>
            <a:endParaRPr lang="pt-B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5" name="Conector reto 14">
            <a:extLst>
              <a:ext uri="{FF2B5EF4-FFF2-40B4-BE49-F238E27FC236}">
                <a16:creationId xmlns:a16="http://schemas.microsoft.com/office/drawing/2014/main" id="{6CFF2BB4-CD56-4F70-820D-E463551D7BDA}"/>
              </a:ext>
            </a:extLst>
          </p:cNvPr>
          <p:cNvCxnSpPr/>
          <p:nvPr/>
        </p:nvCxnSpPr>
        <p:spPr>
          <a:xfrm>
            <a:off x="2188396" y="4345976"/>
            <a:ext cx="9339208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Conector reto 16">
            <a:extLst>
              <a:ext uri="{FF2B5EF4-FFF2-40B4-BE49-F238E27FC236}">
                <a16:creationId xmlns:a16="http://schemas.microsoft.com/office/drawing/2014/main" id="{73B21735-F982-4E1C-A73E-833CCE57FD58}"/>
              </a:ext>
            </a:extLst>
          </p:cNvPr>
          <p:cNvCxnSpPr/>
          <p:nvPr/>
        </p:nvCxnSpPr>
        <p:spPr>
          <a:xfrm>
            <a:off x="2188392" y="4743243"/>
            <a:ext cx="9339208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CaixaDeTexto 17">
            <a:extLst>
              <a:ext uri="{FF2B5EF4-FFF2-40B4-BE49-F238E27FC236}">
                <a16:creationId xmlns:a16="http://schemas.microsoft.com/office/drawing/2014/main" id="{8260558E-22FD-48B8-BCB4-1E38B63EF816}"/>
              </a:ext>
            </a:extLst>
          </p:cNvPr>
          <p:cNvSpPr txBox="1"/>
          <p:nvPr/>
        </p:nvSpPr>
        <p:spPr>
          <a:xfrm>
            <a:off x="2080515" y="3170529"/>
            <a:ext cx="26558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Eclesiastes 3:1</a:t>
            </a:r>
          </a:p>
        </p:txBody>
      </p:sp>
    </p:spTree>
    <p:extLst>
      <p:ext uri="{BB962C8B-B14F-4D97-AF65-F5344CB8AC3E}">
        <p14:creationId xmlns:p14="http://schemas.microsoft.com/office/powerpoint/2010/main" val="3663907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aixaDeTexto 12">
            <a:extLst>
              <a:ext uri="{FF2B5EF4-FFF2-40B4-BE49-F238E27FC236}">
                <a16:creationId xmlns:a16="http://schemas.microsoft.com/office/drawing/2014/main" id="{8E55591C-0653-403A-9DAB-A71B4DA7CBEF}"/>
              </a:ext>
            </a:extLst>
          </p:cNvPr>
          <p:cNvSpPr txBox="1"/>
          <p:nvPr/>
        </p:nvSpPr>
        <p:spPr>
          <a:xfrm>
            <a:off x="2188391" y="3868922"/>
            <a:ext cx="91953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chemeClr val="bg2">
                    <a:lumMod val="50000"/>
                  </a:schemeClr>
                </a:solidFill>
              </a:rPr>
              <a:t>Para tudo há uma ocasião certa; há um tempo certo para cada propósito debaixo do céu: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6390DD83-3680-4A26-9017-ADE92FE42287}"/>
              </a:ext>
            </a:extLst>
          </p:cNvPr>
          <p:cNvSpPr/>
          <p:nvPr/>
        </p:nvSpPr>
        <p:spPr>
          <a:xfrm>
            <a:off x="0" y="1263721"/>
            <a:ext cx="5815173" cy="23630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4" name="Conector reto 3">
            <a:extLst>
              <a:ext uri="{FF2B5EF4-FFF2-40B4-BE49-F238E27FC236}">
                <a16:creationId xmlns:a16="http://schemas.microsoft.com/office/drawing/2014/main" id="{4FBD2508-5E6D-4FFE-B048-A79E5E60FEE1}"/>
              </a:ext>
            </a:extLst>
          </p:cNvPr>
          <p:cNvCxnSpPr/>
          <p:nvPr/>
        </p:nvCxnSpPr>
        <p:spPr>
          <a:xfrm>
            <a:off x="5527497" y="1294545"/>
            <a:ext cx="6072027" cy="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CaixaDeTexto 4">
            <a:extLst>
              <a:ext uri="{FF2B5EF4-FFF2-40B4-BE49-F238E27FC236}">
                <a16:creationId xmlns:a16="http://schemas.microsoft.com/office/drawing/2014/main" id="{C2770A13-A7F3-468E-95D1-8717E2FFF946}"/>
              </a:ext>
            </a:extLst>
          </p:cNvPr>
          <p:cNvSpPr txBox="1"/>
          <p:nvPr/>
        </p:nvSpPr>
        <p:spPr>
          <a:xfrm>
            <a:off x="585630" y="493158"/>
            <a:ext cx="64829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400" b="1" dirty="0">
                <a:solidFill>
                  <a:srgbClr val="C00000"/>
                </a:solidFill>
              </a:rPr>
              <a:t>Você e sua família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8A67902C-C4E8-482B-A40C-B33FA11DCF16}"/>
              </a:ext>
            </a:extLst>
          </p:cNvPr>
          <p:cNvSpPr txBox="1"/>
          <p:nvPr/>
        </p:nvSpPr>
        <p:spPr>
          <a:xfrm>
            <a:off x="585630" y="2062534"/>
            <a:ext cx="1226047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3800" b="1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cxnSp>
        <p:nvCxnSpPr>
          <p:cNvPr id="8" name="Conector reto 7">
            <a:extLst>
              <a:ext uri="{FF2B5EF4-FFF2-40B4-BE49-F238E27FC236}">
                <a16:creationId xmlns:a16="http://schemas.microsoft.com/office/drawing/2014/main" id="{8B9D14D3-ADF5-4741-995D-A075203E2C33}"/>
              </a:ext>
            </a:extLst>
          </p:cNvPr>
          <p:cNvCxnSpPr/>
          <p:nvPr/>
        </p:nvCxnSpPr>
        <p:spPr>
          <a:xfrm>
            <a:off x="1811677" y="2062534"/>
            <a:ext cx="0" cy="405059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CaixaDeTexto 8">
            <a:extLst>
              <a:ext uri="{FF2B5EF4-FFF2-40B4-BE49-F238E27FC236}">
                <a16:creationId xmlns:a16="http://schemas.microsoft.com/office/drawing/2014/main" id="{A986D6D4-3A5E-4ED5-AB26-107B83F5D5DE}"/>
              </a:ext>
            </a:extLst>
          </p:cNvPr>
          <p:cNvSpPr txBox="1"/>
          <p:nvPr/>
        </p:nvSpPr>
        <p:spPr>
          <a:xfrm>
            <a:off x="2080515" y="2062534"/>
            <a:ext cx="909230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atin typeface="Arial" panose="020B0604020202020204" pitchFamily="34" charset="0"/>
                <a:cs typeface="Arial" panose="020B0604020202020204" pitchFamily="34" charset="0"/>
              </a:rPr>
              <a:t>O que podemos fazer para melhorar nossa comunicação?</a:t>
            </a:r>
            <a:endParaRPr lang="pt-B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1" name="Conector reto 10">
            <a:extLst>
              <a:ext uri="{FF2B5EF4-FFF2-40B4-BE49-F238E27FC236}">
                <a16:creationId xmlns:a16="http://schemas.microsoft.com/office/drawing/2014/main" id="{958730D9-260F-446C-8C9C-AC84DAF56AA3}"/>
              </a:ext>
            </a:extLst>
          </p:cNvPr>
          <p:cNvCxnSpPr/>
          <p:nvPr/>
        </p:nvCxnSpPr>
        <p:spPr>
          <a:xfrm>
            <a:off x="2188396" y="4345976"/>
            <a:ext cx="9339208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Conector reto 15">
            <a:extLst>
              <a:ext uri="{FF2B5EF4-FFF2-40B4-BE49-F238E27FC236}">
                <a16:creationId xmlns:a16="http://schemas.microsoft.com/office/drawing/2014/main" id="{145D1821-6353-4AD2-ADB6-4003C06064A6}"/>
              </a:ext>
            </a:extLst>
          </p:cNvPr>
          <p:cNvCxnSpPr/>
          <p:nvPr/>
        </p:nvCxnSpPr>
        <p:spPr>
          <a:xfrm>
            <a:off x="2188392" y="4743243"/>
            <a:ext cx="9339208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CaixaDeTexto 16">
            <a:extLst>
              <a:ext uri="{FF2B5EF4-FFF2-40B4-BE49-F238E27FC236}">
                <a16:creationId xmlns:a16="http://schemas.microsoft.com/office/drawing/2014/main" id="{5663D2AF-4445-432B-A329-CDB03059F544}"/>
              </a:ext>
            </a:extLst>
          </p:cNvPr>
          <p:cNvSpPr txBox="1"/>
          <p:nvPr/>
        </p:nvSpPr>
        <p:spPr>
          <a:xfrm>
            <a:off x="2080515" y="3170529"/>
            <a:ext cx="26558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Eclesiastes 3:1</a:t>
            </a:r>
          </a:p>
        </p:txBody>
      </p:sp>
    </p:spTree>
    <p:extLst>
      <p:ext uri="{BB962C8B-B14F-4D97-AF65-F5344CB8AC3E}">
        <p14:creationId xmlns:p14="http://schemas.microsoft.com/office/powerpoint/2010/main" val="4108173412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181CB137-8730-4C0E-9A30-2F76FD6BB8B4}"/>
              </a:ext>
            </a:extLst>
          </p:cNvPr>
          <p:cNvSpPr txBox="1"/>
          <p:nvPr/>
        </p:nvSpPr>
        <p:spPr>
          <a:xfrm>
            <a:off x="2876763" y="2780111"/>
            <a:ext cx="593846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i="0" dirty="0">
                <a:effectLst/>
              </a:rPr>
              <a:t>Estabeleça um tempo para conversar diariamente com</a:t>
            </a:r>
          </a:p>
          <a:p>
            <a:pPr algn="ctr"/>
            <a:r>
              <a:rPr lang="pt-BR" sz="3200" b="1" i="0" dirty="0">
                <a:effectLst/>
              </a:rPr>
              <a:t>seu cônjuge.</a:t>
            </a:r>
            <a:endParaRPr lang="pt-BR" sz="3200" b="1" dirty="0"/>
          </a:p>
        </p:txBody>
      </p:sp>
    </p:spTree>
    <p:extLst>
      <p:ext uri="{BB962C8B-B14F-4D97-AF65-F5344CB8AC3E}">
        <p14:creationId xmlns:p14="http://schemas.microsoft.com/office/powerpoint/2010/main" val="3398967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6390DD83-3680-4A26-9017-ADE92FE42287}"/>
              </a:ext>
            </a:extLst>
          </p:cNvPr>
          <p:cNvSpPr/>
          <p:nvPr/>
        </p:nvSpPr>
        <p:spPr>
          <a:xfrm>
            <a:off x="0" y="1263721"/>
            <a:ext cx="5815173" cy="23630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4" name="Conector reto 3">
            <a:extLst>
              <a:ext uri="{FF2B5EF4-FFF2-40B4-BE49-F238E27FC236}">
                <a16:creationId xmlns:a16="http://schemas.microsoft.com/office/drawing/2014/main" id="{4FBD2508-5E6D-4FFE-B048-A79E5E60FEE1}"/>
              </a:ext>
            </a:extLst>
          </p:cNvPr>
          <p:cNvCxnSpPr/>
          <p:nvPr/>
        </p:nvCxnSpPr>
        <p:spPr>
          <a:xfrm>
            <a:off x="5527497" y="1294545"/>
            <a:ext cx="6072027" cy="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CaixaDeTexto 4">
            <a:extLst>
              <a:ext uri="{FF2B5EF4-FFF2-40B4-BE49-F238E27FC236}">
                <a16:creationId xmlns:a16="http://schemas.microsoft.com/office/drawing/2014/main" id="{C2770A13-A7F3-468E-95D1-8717E2FFF946}"/>
              </a:ext>
            </a:extLst>
          </p:cNvPr>
          <p:cNvSpPr txBox="1"/>
          <p:nvPr/>
        </p:nvSpPr>
        <p:spPr>
          <a:xfrm>
            <a:off x="585630" y="493158"/>
            <a:ext cx="64829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400" b="1" dirty="0">
                <a:solidFill>
                  <a:srgbClr val="C00000"/>
                </a:solidFill>
              </a:rPr>
              <a:t>Você e sua família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8A67902C-C4E8-482B-A40C-B33FA11DCF16}"/>
              </a:ext>
            </a:extLst>
          </p:cNvPr>
          <p:cNvSpPr txBox="1"/>
          <p:nvPr/>
        </p:nvSpPr>
        <p:spPr>
          <a:xfrm>
            <a:off x="585630" y="2062534"/>
            <a:ext cx="1226047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3800" b="1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cxnSp>
        <p:nvCxnSpPr>
          <p:cNvPr id="8" name="Conector reto 7">
            <a:extLst>
              <a:ext uri="{FF2B5EF4-FFF2-40B4-BE49-F238E27FC236}">
                <a16:creationId xmlns:a16="http://schemas.microsoft.com/office/drawing/2014/main" id="{8B9D14D3-ADF5-4741-995D-A075203E2C33}"/>
              </a:ext>
            </a:extLst>
          </p:cNvPr>
          <p:cNvCxnSpPr/>
          <p:nvPr/>
        </p:nvCxnSpPr>
        <p:spPr>
          <a:xfrm>
            <a:off x="1811677" y="2062534"/>
            <a:ext cx="0" cy="405059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BE5ADAEC-5256-49DA-9C06-A4A694EA1E45}"/>
              </a:ext>
            </a:extLst>
          </p:cNvPr>
          <p:cNvSpPr txBox="1"/>
          <p:nvPr/>
        </p:nvSpPr>
        <p:spPr>
          <a:xfrm>
            <a:off x="2080515" y="2062534"/>
            <a:ext cx="909230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atin typeface="Arial" panose="020B0604020202020204" pitchFamily="34" charset="0"/>
                <a:cs typeface="Arial" panose="020B0604020202020204" pitchFamily="34" charset="0"/>
              </a:rPr>
              <a:t>O que podemos fazer para melhorar nossa comunicação?</a:t>
            </a:r>
            <a:endParaRPr lang="pt-B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5" name="Conector reto 14">
            <a:extLst>
              <a:ext uri="{FF2B5EF4-FFF2-40B4-BE49-F238E27FC236}">
                <a16:creationId xmlns:a16="http://schemas.microsoft.com/office/drawing/2014/main" id="{6CFF2BB4-CD56-4F70-820D-E463551D7BDA}"/>
              </a:ext>
            </a:extLst>
          </p:cNvPr>
          <p:cNvCxnSpPr/>
          <p:nvPr/>
        </p:nvCxnSpPr>
        <p:spPr>
          <a:xfrm>
            <a:off x="2188396" y="4345976"/>
            <a:ext cx="9339208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Conector reto 16">
            <a:extLst>
              <a:ext uri="{FF2B5EF4-FFF2-40B4-BE49-F238E27FC236}">
                <a16:creationId xmlns:a16="http://schemas.microsoft.com/office/drawing/2014/main" id="{73B21735-F982-4E1C-A73E-833CCE57FD58}"/>
              </a:ext>
            </a:extLst>
          </p:cNvPr>
          <p:cNvCxnSpPr/>
          <p:nvPr/>
        </p:nvCxnSpPr>
        <p:spPr>
          <a:xfrm>
            <a:off x="2188392" y="4743243"/>
            <a:ext cx="9339208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CaixaDeTexto 2">
            <a:extLst>
              <a:ext uri="{FF2B5EF4-FFF2-40B4-BE49-F238E27FC236}">
                <a16:creationId xmlns:a16="http://schemas.microsoft.com/office/drawing/2014/main" id="{57CB56E5-2B5E-45E6-ABE9-57DB61633936}"/>
              </a:ext>
            </a:extLst>
          </p:cNvPr>
          <p:cNvSpPr txBox="1"/>
          <p:nvPr/>
        </p:nvSpPr>
        <p:spPr>
          <a:xfrm>
            <a:off x="2080515" y="3170529"/>
            <a:ext cx="31593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Provérbios 15:1</a:t>
            </a:r>
          </a:p>
        </p:txBody>
      </p:sp>
    </p:spTree>
    <p:extLst>
      <p:ext uri="{BB962C8B-B14F-4D97-AF65-F5344CB8AC3E}">
        <p14:creationId xmlns:p14="http://schemas.microsoft.com/office/powerpoint/2010/main" val="1047816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aixaDeTexto 12">
            <a:extLst>
              <a:ext uri="{FF2B5EF4-FFF2-40B4-BE49-F238E27FC236}">
                <a16:creationId xmlns:a16="http://schemas.microsoft.com/office/drawing/2014/main" id="{8E55591C-0653-403A-9DAB-A71B4DA7CBEF}"/>
              </a:ext>
            </a:extLst>
          </p:cNvPr>
          <p:cNvSpPr txBox="1"/>
          <p:nvPr/>
        </p:nvSpPr>
        <p:spPr>
          <a:xfrm>
            <a:off x="2188391" y="3868922"/>
            <a:ext cx="91953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chemeClr val="bg2">
                    <a:lumMod val="50000"/>
                  </a:schemeClr>
                </a:solidFill>
              </a:rPr>
              <a:t>A resposta calma desvia a fúria, mas a palavra ríspida desperta a ira.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6390DD83-3680-4A26-9017-ADE92FE42287}"/>
              </a:ext>
            </a:extLst>
          </p:cNvPr>
          <p:cNvSpPr/>
          <p:nvPr/>
        </p:nvSpPr>
        <p:spPr>
          <a:xfrm>
            <a:off x="0" y="1263721"/>
            <a:ext cx="5815173" cy="23630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4" name="Conector reto 3">
            <a:extLst>
              <a:ext uri="{FF2B5EF4-FFF2-40B4-BE49-F238E27FC236}">
                <a16:creationId xmlns:a16="http://schemas.microsoft.com/office/drawing/2014/main" id="{4FBD2508-5E6D-4FFE-B048-A79E5E60FEE1}"/>
              </a:ext>
            </a:extLst>
          </p:cNvPr>
          <p:cNvCxnSpPr/>
          <p:nvPr/>
        </p:nvCxnSpPr>
        <p:spPr>
          <a:xfrm>
            <a:off x="5527497" y="1294545"/>
            <a:ext cx="6072027" cy="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CaixaDeTexto 4">
            <a:extLst>
              <a:ext uri="{FF2B5EF4-FFF2-40B4-BE49-F238E27FC236}">
                <a16:creationId xmlns:a16="http://schemas.microsoft.com/office/drawing/2014/main" id="{C2770A13-A7F3-468E-95D1-8717E2FFF946}"/>
              </a:ext>
            </a:extLst>
          </p:cNvPr>
          <p:cNvSpPr txBox="1"/>
          <p:nvPr/>
        </p:nvSpPr>
        <p:spPr>
          <a:xfrm>
            <a:off x="585630" y="493158"/>
            <a:ext cx="64829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400" b="1" dirty="0">
                <a:solidFill>
                  <a:srgbClr val="C00000"/>
                </a:solidFill>
              </a:rPr>
              <a:t>Você e sua família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8A67902C-C4E8-482B-A40C-B33FA11DCF16}"/>
              </a:ext>
            </a:extLst>
          </p:cNvPr>
          <p:cNvSpPr txBox="1"/>
          <p:nvPr/>
        </p:nvSpPr>
        <p:spPr>
          <a:xfrm>
            <a:off x="585630" y="2062534"/>
            <a:ext cx="1226047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3800" b="1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cxnSp>
        <p:nvCxnSpPr>
          <p:cNvPr id="8" name="Conector reto 7">
            <a:extLst>
              <a:ext uri="{FF2B5EF4-FFF2-40B4-BE49-F238E27FC236}">
                <a16:creationId xmlns:a16="http://schemas.microsoft.com/office/drawing/2014/main" id="{8B9D14D3-ADF5-4741-995D-A075203E2C33}"/>
              </a:ext>
            </a:extLst>
          </p:cNvPr>
          <p:cNvCxnSpPr/>
          <p:nvPr/>
        </p:nvCxnSpPr>
        <p:spPr>
          <a:xfrm>
            <a:off x="1811677" y="2062534"/>
            <a:ext cx="0" cy="405059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CaixaDeTexto 8">
            <a:extLst>
              <a:ext uri="{FF2B5EF4-FFF2-40B4-BE49-F238E27FC236}">
                <a16:creationId xmlns:a16="http://schemas.microsoft.com/office/drawing/2014/main" id="{A986D6D4-3A5E-4ED5-AB26-107B83F5D5DE}"/>
              </a:ext>
            </a:extLst>
          </p:cNvPr>
          <p:cNvSpPr txBox="1"/>
          <p:nvPr/>
        </p:nvSpPr>
        <p:spPr>
          <a:xfrm>
            <a:off x="2080515" y="2062534"/>
            <a:ext cx="909230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atin typeface="Arial" panose="020B0604020202020204" pitchFamily="34" charset="0"/>
                <a:cs typeface="Arial" panose="020B0604020202020204" pitchFamily="34" charset="0"/>
              </a:rPr>
              <a:t>O que podemos fazer para melhorar nossa comunicação?</a:t>
            </a:r>
            <a:endParaRPr lang="pt-B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1" name="Conector reto 10">
            <a:extLst>
              <a:ext uri="{FF2B5EF4-FFF2-40B4-BE49-F238E27FC236}">
                <a16:creationId xmlns:a16="http://schemas.microsoft.com/office/drawing/2014/main" id="{958730D9-260F-446C-8C9C-AC84DAF56AA3}"/>
              </a:ext>
            </a:extLst>
          </p:cNvPr>
          <p:cNvCxnSpPr/>
          <p:nvPr/>
        </p:nvCxnSpPr>
        <p:spPr>
          <a:xfrm>
            <a:off x="2188396" y="4345976"/>
            <a:ext cx="9339208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Conector reto 15">
            <a:extLst>
              <a:ext uri="{FF2B5EF4-FFF2-40B4-BE49-F238E27FC236}">
                <a16:creationId xmlns:a16="http://schemas.microsoft.com/office/drawing/2014/main" id="{145D1821-6353-4AD2-ADB6-4003C06064A6}"/>
              </a:ext>
            </a:extLst>
          </p:cNvPr>
          <p:cNvCxnSpPr/>
          <p:nvPr/>
        </p:nvCxnSpPr>
        <p:spPr>
          <a:xfrm>
            <a:off x="2188392" y="4743243"/>
            <a:ext cx="9339208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CaixaDeTexto 16">
            <a:extLst>
              <a:ext uri="{FF2B5EF4-FFF2-40B4-BE49-F238E27FC236}">
                <a16:creationId xmlns:a16="http://schemas.microsoft.com/office/drawing/2014/main" id="{5663D2AF-4445-432B-A329-CDB03059F544}"/>
              </a:ext>
            </a:extLst>
          </p:cNvPr>
          <p:cNvSpPr txBox="1"/>
          <p:nvPr/>
        </p:nvSpPr>
        <p:spPr>
          <a:xfrm>
            <a:off x="2080515" y="3170529"/>
            <a:ext cx="31593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Provérbios 15:1</a:t>
            </a:r>
          </a:p>
        </p:txBody>
      </p:sp>
    </p:spTree>
    <p:extLst>
      <p:ext uri="{BB962C8B-B14F-4D97-AF65-F5344CB8AC3E}">
        <p14:creationId xmlns:p14="http://schemas.microsoft.com/office/powerpoint/2010/main" val="2730821943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181CB137-8730-4C0E-9A30-2F76FD6BB8B4}"/>
              </a:ext>
            </a:extLst>
          </p:cNvPr>
          <p:cNvSpPr txBox="1"/>
          <p:nvPr/>
        </p:nvSpPr>
        <p:spPr>
          <a:xfrm>
            <a:off x="3041150" y="1649954"/>
            <a:ext cx="5938465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i="0" dirty="0">
                <a:effectLst/>
              </a:rPr>
              <a:t>Quando falamos de forma agressiva o risco é duplo: acabamos ficando</a:t>
            </a:r>
          </a:p>
          <a:p>
            <a:pPr algn="ctr"/>
            <a:r>
              <a:rPr lang="pt-BR" sz="3200" b="1" i="0" dirty="0">
                <a:effectLst/>
              </a:rPr>
              <a:t>afastados de quem amamos e podemos acabar influenciando os filhos a agirem de igual forma. Se estiver nervoso, antes de falar,</a:t>
            </a:r>
          </a:p>
          <a:p>
            <a:pPr algn="ctr"/>
            <a:r>
              <a:rPr lang="pt-BR" sz="3200" b="1" i="0" dirty="0">
                <a:effectLst/>
              </a:rPr>
              <a:t>se acalme.</a:t>
            </a:r>
            <a:endParaRPr lang="pt-BR" sz="3200" b="1" dirty="0"/>
          </a:p>
        </p:txBody>
      </p:sp>
    </p:spTree>
    <p:extLst>
      <p:ext uri="{BB962C8B-B14F-4D97-AF65-F5344CB8AC3E}">
        <p14:creationId xmlns:p14="http://schemas.microsoft.com/office/powerpoint/2010/main" val="634422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6390DD83-3680-4A26-9017-ADE92FE42287}"/>
              </a:ext>
            </a:extLst>
          </p:cNvPr>
          <p:cNvSpPr/>
          <p:nvPr/>
        </p:nvSpPr>
        <p:spPr>
          <a:xfrm>
            <a:off x="0" y="1263721"/>
            <a:ext cx="5815173" cy="23630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4" name="Conector reto 3">
            <a:extLst>
              <a:ext uri="{FF2B5EF4-FFF2-40B4-BE49-F238E27FC236}">
                <a16:creationId xmlns:a16="http://schemas.microsoft.com/office/drawing/2014/main" id="{4FBD2508-5E6D-4FFE-B048-A79E5E60FEE1}"/>
              </a:ext>
            </a:extLst>
          </p:cNvPr>
          <p:cNvCxnSpPr/>
          <p:nvPr/>
        </p:nvCxnSpPr>
        <p:spPr>
          <a:xfrm>
            <a:off x="5527497" y="1294545"/>
            <a:ext cx="6072027" cy="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CaixaDeTexto 4">
            <a:extLst>
              <a:ext uri="{FF2B5EF4-FFF2-40B4-BE49-F238E27FC236}">
                <a16:creationId xmlns:a16="http://schemas.microsoft.com/office/drawing/2014/main" id="{C2770A13-A7F3-468E-95D1-8717E2FFF946}"/>
              </a:ext>
            </a:extLst>
          </p:cNvPr>
          <p:cNvSpPr txBox="1"/>
          <p:nvPr/>
        </p:nvSpPr>
        <p:spPr>
          <a:xfrm>
            <a:off x="585630" y="493158"/>
            <a:ext cx="64829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400" b="1" dirty="0">
                <a:solidFill>
                  <a:srgbClr val="C00000"/>
                </a:solidFill>
              </a:rPr>
              <a:t>Você e sua família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8A67902C-C4E8-482B-A40C-B33FA11DCF16}"/>
              </a:ext>
            </a:extLst>
          </p:cNvPr>
          <p:cNvSpPr txBox="1"/>
          <p:nvPr/>
        </p:nvSpPr>
        <p:spPr>
          <a:xfrm>
            <a:off x="585630" y="2062534"/>
            <a:ext cx="1226047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3800" b="1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cxnSp>
        <p:nvCxnSpPr>
          <p:cNvPr id="8" name="Conector reto 7">
            <a:extLst>
              <a:ext uri="{FF2B5EF4-FFF2-40B4-BE49-F238E27FC236}">
                <a16:creationId xmlns:a16="http://schemas.microsoft.com/office/drawing/2014/main" id="{8B9D14D3-ADF5-4741-995D-A075203E2C33}"/>
              </a:ext>
            </a:extLst>
          </p:cNvPr>
          <p:cNvCxnSpPr/>
          <p:nvPr/>
        </p:nvCxnSpPr>
        <p:spPr>
          <a:xfrm>
            <a:off x="1811677" y="2062534"/>
            <a:ext cx="0" cy="405059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BE5ADAEC-5256-49DA-9C06-A4A694EA1E45}"/>
              </a:ext>
            </a:extLst>
          </p:cNvPr>
          <p:cNvSpPr txBox="1"/>
          <p:nvPr/>
        </p:nvSpPr>
        <p:spPr>
          <a:xfrm>
            <a:off x="2080515" y="2062534"/>
            <a:ext cx="909230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atin typeface="Arial" panose="020B0604020202020204" pitchFamily="34" charset="0"/>
                <a:cs typeface="Arial" panose="020B0604020202020204" pitchFamily="34" charset="0"/>
              </a:rPr>
              <a:t>O que podemos fazer para melhorar nossa comunicação?</a:t>
            </a:r>
            <a:endParaRPr lang="pt-B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5" name="Conector reto 14">
            <a:extLst>
              <a:ext uri="{FF2B5EF4-FFF2-40B4-BE49-F238E27FC236}">
                <a16:creationId xmlns:a16="http://schemas.microsoft.com/office/drawing/2014/main" id="{6CFF2BB4-CD56-4F70-820D-E463551D7BDA}"/>
              </a:ext>
            </a:extLst>
          </p:cNvPr>
          <p:cNvCxnSpPr/>
          <p:nvPr/>
        </p:nvCxnSpPr>
        <p:spPr>
          <a:xfrm>
            <a:off x="2188396" y="4345976"/>
            <a:ext cx="9339208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Conector reto 16">
            <a:extLst>
              <a:ext uri="{FF2B5EF4-FFF2-40B4-BE49-F238E27FC236}">
                <a16:creationId xmlns:a16="http://schemas.microsoft.com/office/drawing/2014/main" id="{73B21735-F982-4E1C-A73E-833CCE57FD58}"/>
              </a:ext>
            </a:extLst>
          </p:cNvPr>
          <p:cNvCxnSpPr/>
          <p:nvPr/>
        </p:nvCxnSpPr>
        <p:spPr>
          <a:xfrm>
            <a:off x="2188392" y="4743243"/>
            <a:ext cx="9339208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CaixaDeTexto 6">
            <a:extLst>
              <a:ext uri="{FF2B5EF4-FFF2-40B4-BE49-F238E27FC236}">
                <a16:creationId xmlns:a16="http://schemas.microsoft.com/office/drawing/2014/main" id="{64615FD2-40C3-4FDE-BF03-3052B5E9E18B}"/>
              </a:ext>
            </a:extLst>
          </p:cNvPr>
          <p:cNvSpPr txBox="1"/>
          <p:nvPr/>
        </p:nvSpPr>
        <p:spPr>
          <a:xfrm>
            <a:off x="2080515" y="3170529"/>
            <a:ext cx="31593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Tiago 1:19</a:t>
            </a:r>
          </a:p>
        </p:txBody>
      </p:sp>
    </p:spTree>
    <p:extLst>
      <p:ext uri="{BB962C8B-B14F-4D97-AF65-F5344CB8AC3E}">
        <p14:creationId xmlns:p14="http://schemas.microsoft.com/office/powerpoint/2010/main" val="3220568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aixaDeTexto 12">
            <a:extLst>
              <a:ext uri="{FF2B5EF4-FFF2-40B4-BE49-F238E27FC236}">
                <a16:creationId xmlns:a16="http://schemas.microsoft.com/office/drawing/2014/main" id="{8E55591C-0653-403A-9DAB-A71B4DA7CBEF}"/>
              </a:ext>
            </a:extLst>
          </p:cNvPr>
          <p:cNvSpPr txBox="1"/>
          <p:nvPr/>
        </p:nvSpPr>
        <p:spPr>
          <a:xfrm>
            <a:off x="2188391" y="3868922"/>
            <a:ext cx="91953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chemeClr val="bg2">
                    <a:lumMod val="50000"/>
                  </a:schemeClr>
                </a:solidFill>
              </a:rPr>
              <a:t>Meus amados irmãos, tenham isto em mente: Sejam todos prontos para ouvir, tardios para falar e tardios para irar-se...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6390DD83-3680-4A26-9017-ADE92FE42287}"/>
              </a:ext>
            </a:extLst>
          </p:cNvPr>
          <p:cNvSpPr/>
          <p:nvPr/>
        </p:nvSpPr>
        <p:spPr>
          <a:xfrm>
            <a:off x="0" y="1263721"/>
            <a:ext cx="5815173" cy="23630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4" name="Conector reto 3">
            <a:extLst>
              <a:ext uri="{FF2B5EF4-FFF2-40B4-BE49-F238E27FC236}">
                <a16:creationId xmlns:a16="http://schemas.microsoft.com/office/drawing/2014/main" id="{4FBD2508-5E6D-4FFE-B048-A79E5E60FEE1}"/>
              </a:ext>
            </a:extLst>
          </p:cNvPr>
          <p:cNvCxnSpPr/>
          <p:nvPr/>
        </p:nvCxnSpPr>
        <p:spPr>
          <a:xfrm>
            <a:off x="5527497" y="1294545"/>
            <a:ext cx="6072027" cy="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CaixaDeTexto 4">
            <a:extLst>
              <a:ext uri="{FF2B5EF4-FFF2-40B4-BE49-F238E27FC236}">
                <a16:creationId xmlns:a16="http://schemas.microsoft.com/office/drawing/2014/main" id="{C2770A13-A7F3-468E-95D1-8717E2FFF946}"/>
              </a:ext>
            </a:extLst>
          </p:cNvPr>
          <p:cNvSpPr txBox="1"/>
          <p:nvPr/>
        </p:nvSpPr>
        <p:spPr>
          <a:xfrm>
            <a:off x="585630" y="493158"/>
            <a:ext cx="64829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400" b="1" dirty="0">
                <a:solidFill>
                  <a:srgbClr val="C00000"/>
                </a:solidFill>
              </a:rPr>
              <a:t>Você e sua família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8A67902C-C4E8-482B-A40C-B33FA11DCF16}"/>
              </a:ext>
            </a:extLst>
          </p:cNvPr>
          <p:cNvSpPr txBox="1"/>
          <p:nvPr/>
        </p:nvSpPr>
        <p:spPr>
          <a:xfrm>
            <a:off x="585630" y="2062534"/>
            <a:ext cx="1226047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3800" b="1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cxnSp>
        <p:nvCxnSpPr>
          <p:cNvPr id="8" name="Conector reto 7">
            <a:extLst>
              <a:ext uri="{FF2B5EF4-FFF2-40B4-BE49-F238E27FC236}">
                <a16:creationId xmlns:a16="http://schemas.microsoft.com/office/drawing/2014/main" id="{8B9D14D3-ADF5-4741-995D-A075203E2C33}"/>
              </a:ext>
            </a:extLst>
          </p:cNvPr>
          <p:cNvCxnSpPr/>
          <p:nvPr/>
        </p:nvCxnSpPr>
        <p:spPr>
          <a:xfrm>
            <a:off x="1811677" y="2062534"/>
            <a:ext cx="0" cy="405059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CaixaDeTexto 8">
            <a:extLst>
              <a:ext uri="{FF2B5EF4-FFF2-40B4-BE49-F238E27FC236}">
                <a16:creationId xmlns:a16="http://schemas.microsoft.com/office/drawing/2014/main" id="{A986D6D4-3A5E-4ED5-AB26-107B83F5D5DE}"/>
              </a:ext>
            </a:extLst>
          </p:cNvPr>
          <p:cNvSpPr txBox="1"/>
          <p:nvPr/>
        </p:nvSpPr>
        <p:spPr>
          <a:xfrm>
            <a:off x="2080515" y="2062534"/>
            <a:ext cx="909230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atin typeface="Arial" panose="020B0604020202020204" pitchFamily="34" charset="0"/>
                <a:cs typeface="Arial" panose="020B0604020202020204" pitchFamily="34" charset="0"/>
              </a:rPr>
              <a:t>O que podemos fazer para melhorar nossa comunicação?</a:t>
            </a:r>
            <a:endParaRPr lang="pt-B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1" name="Conector reto 10">
            <a:extLst>
              <a:ext uri="{FF2B5EF4-FFF2-40B4-BE49-F238E27FC236}">
                <a16:creationId xmlns:a16="http://schemas.microsoft.com/office/drawing/2014/main" id="{958730D9-260F-446C-8C9C-AC84DAF56AA3}"/>
              </a:ext>
            </a:extLst>
          </p:cNvPr>
          <p:cNvCxnSpPr/>
          <p:nvPr/>
        </p:nvCxnSpPr>
        <p:spPr>
          <a:xfrm>
            <a:off x="2188396" y="4345976"/>
            <a:ext cx="9339208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Conector reto 15">
            <a:extLst>
              <a:ext uri="{FF2B5EF4-FFF2-40B4-BE49-F238E27FC236}">
                <a16:creationId xmlns:a16="http://schemas.microsoft.com/office/drawing/2014/main" id="{145D1821-6353-4AD2-ADB6-4003C06064A6}"/>
              </a:ext>
            </a:extLst>
          </p:cNvPr>
          <p:cNvCxnSpPr/>
          <p:nvPr/>
        </p:nvCxnSpPr>
        <p:spPr>
          <a:xfrm>
            <a:off x="2188392" y="4743243"/>
            <a:ext cx="9339208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CaixaDeTexto 16">
            <a:extLst>
              <a:ext uri="{FF2B5EF4-FFF2-40B4-BE49-F238E27FC236}">
                <a16:creationId xmlns:a16="http://schemas.microsoft.com/office/drawing/2014/main" id="{5663D2AF-4445-432B-A329-CDB03059F544}"/>
              </a:ext>
            </a:extLst>
          </p:cNvPr>
          <p:cNvSpPr txBox="1"/>
          <p:nvPr/>
        </p:nvSpPr>
        <p:spPr>
          <a:xfrm>
            <a:off x="2080515" y="3170529"/>
            <a:ext cx="31593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Tiago 1:19</a:t>
            </a:r>
          </a:p>
        </p:txBody>
      </p:sp>
    </p:spTree>
    <p:extLst>
      <p:ext uri="{BB962C8B-B14F-4D97-AF65-F5344CB8AC3E}">
        <p14:creationId xmlns:p14="http://schemas.microsoft.com/office/powerpoint/2010/main" val="1646117486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181CB137-8730-4C0E-9A30-2F76FD6BB8B4}"/>
              </a:ext>
            </a:extLst>
          </p:cNvPr>
          <p:cNvSpPr txBox="1"/>
          <p:nvPr/>
        </p:nvSpPr>
        <p:spPr>
          <a:xfrm>
            <a:off x="2825393" y="2644170"/>
            <a:ext cx="593846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i="0" dirty="0">
                <a:effectLst/>
              </a:rPr>
              <a:t>Uma das melhores táticas para obter uma comunicação infinita é ouvir mais e falar menos.</a:t>
            </a:r>
            <a:endParaRPr lang="pt-BR" sz="3200" b="1" dirty="0"/>
          </a:p>
        </p:txBody>
      </p:sp>
    </p:spTree>
    <p:extLst>
      <p:ext uri="{BB962C8B-B14F-4D97-AF65-F5344CB8AC3E}">
        <p14:creationId xmlns:p14="http://schemas.microsoft.com/office/powerpoint/2010/main" val="807828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6390DD83-3680-4A26-9017-ADE92FE42287}"/>
              </a:ext>
            </a:extLst>
          </p:cNvPr>
          <p:cNvSpPr/>
          <p:nvPr/>
        </p:nvSpPr>
        <p:spPr>
          <a:xfrm>
            <a:off x="0" y="1263721"/>
            <a:ext cx="5815173" cy="23630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4" name="Conector reto 3">
            <a:extLst>
              <a:ext uri="{FF2B5EF4-FFF2-40B4-BE49-F238E27FC236}">
                <a16:creationId xmlns:a16="http://schemas.microsoft.com/office/drawing/2014/main" id="{4FBD2508-5E6D-4FFE-B048-A79E5E60FEE1}"/>
              </a:ext>
            </a:extLst>
          </p:cNvPr>
          <p:cNvCxnSpPr/>
          <p:nvPr/>
        </p:nvCxnSpPr>
        <p:spPr>
          <a:xfrm>
            <a:off x="5527497" y="1294545"/>
            <a:ext cx="6072027" cy="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CaixaDeTexto 4">
            <a:extLst>
              <a:ext uri="{FF2B5EF4-FFF2-40B4-BE49-F238E27FC236}">
                <a16:creationId xmlns:a16="http://schemas.microsoft.com/office/drawing/2014/main" id="{C2770A13-A7F3-468E-95D1-8717E2FFF946}"/>
              </a:ext>
            </a:extLst>
          </p:cNvPr>
          <p:cNvSpPr txBox="1"/>
          <p:nvPr/>
        </p:nvSpPr>
        <p:spPr>
          <a:xfrm>
            <a:off x="585630" y="493158"/>
            <a:ext cx="64829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400" b="1" dirty="0">
                <a:solidFill>
                  <a:srgbClr val="C00000"/>
                </a:solidFill>
              </a:rPr>
              <a:t>Você e sua família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8A67902C-C4E8-482B-A40C-B33FA11DCF16}"/>
              </a:ext>
            </a:extLst>
          </p:cNvPr>
          <p:cNvSpPr txBox="1"/>
          <p:nvPr/>
        </p:nvSpPr>
        <p:spPr>
          <a:xfrm>
            <a:off x="585630" y="2062534"/>
            <a:ext cx="1226047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3800" b="1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cxnSp>
        <p:nvCxnSpPr>
          <p:cNvPr id="8" name="Conector reto 7">
            <a:extLst>
              <a:ext uri="{FF2B5EF4-FFF2-40B4-BE49-F238E27FC236}">
                <a16:creationId xmlns:a16="http://schemas.microsoft.com/office/drawing/2014/main" id="{8B9D14D3-ADF5-4741-995D-A075203E2C33}"/>
              </a:ext>
            </a:extLst>
          </p:cNvPr>
          <p:cNvCxnSpPr/>
          <p:nvPr/>
        </p:nvCxnSpPr>
        <p:spPr>
          <a:xfrm>
            <a:off x="1811677" y="2062534"/>
            <a:ext cx="0" cy="405059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BE5ADAEC-5256-49DA-9C06-A4A694EA1E45}"/>
              </a:ext>
            </a:extLst>
          </p:cNvPr>
          <p:cNvSpPr txBox="1"/>
          <p:nvPr/>
        </p:nvSpPr>
        <p:spPr>
          <a:xfrm>
            <a:off x="2080515" y="2062534"/>
            <a:ext cx="909230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atin typeface="Arial" panose="020B0604020202020204" pitchFamily="34" charset="0"/>
                <a:cs typeface="Arial" panose="020B0604020202020204" pitchFamily="34" charset="0"/>
              </a:rPr>
              <a:t>O que podemos fazer para melhorar nossa comunicação?</a:t>
            </a:r>
            <a:endParaRPr lang="pt-B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5" name="Conector reto 14">
            <a:extLst>
              <a:ext uri="{FF2B5EF4-FFF2-40B4-BE49-F238E27FC236}">
                <a16:creationId xmlns:a16="http://schemas.microsoft.com/office/drawing/2014/main" id="{6CFF2BB4-CD56-4F70-820D-E463551D7BDA}"/>
              </a:ext>
            </a:extLst>
          </p:cNvPr>
          <p:cNvCxnSpPr/>
          <p:nvPr/>
        </p:nvCxnSpPr>
        <p:spPr>
          <a:xfrm>
            <a:off x="2188396" y="4345976"/>
            <a:ext cx="9339208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Conector reto 16">
            <a:extLst>
              <a:ext uri="{FF2B5EF4-FFF2-40B4-BE49-F238E27FC236}">
                <a16:creationId xmlns:a16="http://schemas.microsoft.com/office/drawing/2014/main" id="{73B21735-F982-4E1C-A73E-833CCE57FD58}"/>
              </a:ext>
            </a:extLst>
          </p:cNvPr>
          <p:cNvCxnSpPr/>
          <p:nvPr/>
        </p:nvCxnSpPr>
        <p:spPr>
          <a:xfrm>
            <a:off x="2188392" y="4743243"/>
            <a:ext cx="9339208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CaixaDeTexto 2">
            <a:extLst>
              <a:ext uri="{FF2B5EF4-FFF2-40B4-BE49-F238E27FC236}">
                <a16:creationId xmlns:a16="http://schemas.microsoft.com/office/drawing/2014/main" id="{443B0C6C-A55C-496C-822D-A96B08692691}"/>
              </a:ext>
            </a:extLst>
          </p:cNvPr>
          <p:cNvSpPr txBox="1"/>
          <p:nvPr/>
        </p:nvSpPr>
        <p:spPr>
          <a:xfrm>
            <a:off x="2080515" y="3170529"/>
            <a:ext cx="31593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Provérbios 25:11</a:t>
            </a:r>
          </a:p>
        </p:txBody>
      </p:sp>
    </p:spTree>
    <p:extLst>
      <p:ext uri="{BB962C8B-B14F-4D97-AF65-F5344CB8AC3E}">
        <p14:creationId xmlns:p14="http://schemas.microsoft.com/office/powerpoint/2010/main" val="323758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aixaDeTexto 12">
            <a:extLst>
              <a:ext uri="{FF2B5EF4-FFF2-40B4-BE49-F238E27FC236}">
                <a16:creationId xmlns:a16="http://schemas.microsoft.com/office/drawing/2014/main" id="{8E55591C-0653-403A-9DAB-A71B4DA7CBEF}"/>
              </a:ext>
            </a:extLst>
          </p:cNvPr>
          <p:cNvSpPr txBox="1"/>
          <p:nvPr/>
        </p:nvSpPr>
        <p:spPr>
          <a:xfrm>
            <a:off x="2188391" y="3868922"/>
            <a:ext cx="91953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chemeClr val="bg2">
                    <a:lumMod val="50000"/>
                  </a:schemeClr>
                </a:solidFill>
              </a:rPr>
              <a:t>A palavra proferida no tempo certo é como frutas de ouro</a:t>
            </a:r>
          </a:p>
          <a:p>
            <a:r>
              <a:rPr lang="pt-BR" sz="2800" b="1" dirty="0">
                <a:solidFill>
                  <a:schemeClr val="bg2">
                    <a:lumMod val="50000"/>
                  </a:schemeClr>
                </a:solidFill>
              </a:rPr>
              <a:t>incrustadas numa escultura de prata.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6390DD83-3680-4A26-9017-ADE92FE42287}"/>
              </a:ext>
            </a:extLst>
          </p:cNvPr>
          <p:cNvSpPr/>
          <p:nvPr/>
        </p:nvSpPr>
        <p:spPr>
          <a:xfrm>
            <a:off x="0" y="1263721"/>
            <a:ext cx="5815173" cy="23630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4" name="Conector reto 3">
            <a:extLst>
              <a:ext uri="{FF2B5EF4-FFF2-40B4-BE49-F238E27FC236}">
                <a16:creationId xmlns:a16="http://schemas.microsoft.com/office/drawing/2014/main" id="{4FBD2508-5E6D-4FFE-B048-A79E5E60FEE1}"/>
              </a:ext>
            </a:extLst>
          </p:cNvPr>
          <p:cNvCxnSpPr/>
          <p:nvPr/>
        </p:nvCxnSpPr>
        <p:spPr>
          <a:xfrm>
            <a:off x="5527497" y="1294545"/>
            <a:ext cx="6072027" cy="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CaixaDeTexto 4">
            <a:extLst>
              <a:ext uri="{FF2B5EF4-FFF2-40B4-BE49-F238E27FC236}">
                <a16:creationId xmlns:a16="http://schemas.microsoft.com/office/drawing/2014/main" id="{C2770A13-A7F3-468E-95D1-8717E2FFF946}"/>
              </a:ext>
            </a:extLst>
          </p:cNvPr>
          <p:cNvSpPr txBox="1"/>
          <p:nvPr/>
        </p:nvSpPr>
        <p:spPr>
          <a:xfrm>
            <a:off x="585630" y="493158"/>
            <a:ext cx="64829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400" b="1" dirty="0">
                <a:solidFill>
                  <a:srgbClr val="C00000"/>
                </a:solidFill>
              </a:rPr>
              <a:t>Você e sua família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8A67902C-C4E8-482B-A40C-B33FA11DCF16}"/>
              </a:ext>
            </a:extLst>
          </p:cNvPr>
          <p:cNvSpPr txBox="1"/>
          <p:nvPr/>
        </p:nvSpPr>
        <p:spPr>
          <a:xfrm>
            <a:off x="585630" y="2062534"/>
            <a:ext cx="1226047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3800" b="1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cxnSp>
        <p:nvCxnSpPr>
          <p:cNvPr id="8" name="Conector reto 7">
            <a:extLst>
              <a:ext uri="{FF2B5EF4-FFF2-40B4-BE49-F238E27FC236}">
                <a16:creationId xmlns:a16="http://schemas.microsoft.com/office/drawing/2014/main" id="{8B9D14D3-ADF5-4741-995D-A075203E2C33}"/>
              </a:ext>
            </a:extLst>
          </p:cNvPr>
          <p:cNvCxnSpPr/>
          <p:nvPr/>
        </p:nvCxnSpPr>
        <p:spPr>
          <a:xfrm>
            <a:off x="1811677" y="2062534"/>
            <a:ext cx="0" cy="405059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CaixaDeTexto 8">
            <a:extLst>
              <a:ext uri="{FF2B5EF4-FFF2-40B4-BE49-F238E27FC236}">
                <a16:creationId xmlns:a16="http://schemas.microsoft.com/office/drawing/2014/main" id="{A986D6D4-3A5E-4ED5-AB26-107B83F5D5DE}"/>
              </a:ext>
            </a:extLst>
          </p:cNvPr>
          <p:cNvSpPr txBox="1"/>
          <p:nvPr/>
        </p:nvSpPr>
        <p:spPr>
          <a:xfrm>
            <a:off x="2080515" y="2062534"/>
            <a:ext cx="909230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atin typeface="Arial" panose="020B0604020202020204" pitchFamily="34" charset="0"/>
                <a:cs typeface="Arial" panose="020B0604020202020204" pitchFamily="34" charset="0"/>
              </a:rPr>
              <a:t>O que podemos fazer para melhorar nossa comunicação?</a:t>
            </a:r>
            <a:endParaRPr lang="pt-B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1" name="Conector reto 10">
            <a:extLst>
              <a:ext uri="{FF2B5EF4-FFF2-40B4-BE49-F238E27FC236}">
                <a16:creationId xmlns:a16="http://schemas.microsoft.com/office/drawing/2014/main" id="{958730D9-260F-446C-8C9C-AC84DAF56AA3}"/>
              </a:ext>
            </a:extLst>
          </p:cNvPr>
          <p:cNvCxnSpPr/>
          <p:nvPr/>
        </p:nvCxnSpPr>
        <p:spPr>
          <a:xfrm>
            <a:off x="2188396" y="4345976"/>
            <a:ext cx="9339208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Conector reto 15">
            <a:extLst>
              <a:ext uri="{FF2B5EF4-FFF2-40B4-BE49-F238E27FC236}">
                <a16:creationId xmlns:a16="http://schemas.microsoft.com/office/drawing/2014/main" id="{145D1821-6353-4AD2-ADB6-4003C06064A6}"/>
              </a:ext>
            </a:extLst>
          </p:cNvPr>
          <p:cNvCxnSpPr/>
          <p:nvPr/>
        </p:nvCxnSpPr>
        <p:spPr>
          <a:xfrm>
            <a:off x="2188392" y="4743243"/>
            <a:ext cx="9339208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CaixaDeTexto 16">
            <a:extLst>
              <a:ext uri="{FF2B5EF4-FFF2-40B4-BE49-F238E27FC236}">
                <a16:creationId xmlns:a16="http://schemas.microsoft.com/office/drawing/2014/main" id="{5663D2AF-4445-432B-A329-CDB03059F544}"/>
              </a:ext>
            </a:extLst>
          </p:cNvPr>
          <p:cNvSpPr txBox="1"/>
          <p:nvPr/>
        </p:nvSpPr>
        <p:spPr>
          <a:xfrm>
            <a:off x="2080515" y="3170529"/>
            <a:ext cx="31593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Provérbios 25:11</a:t>
            </a:r>
          </a:p>
        </p:txBody>
      </p:sp>
    </p:spTree>
    <p:extLst>
      <p:ext uri="{BB962C8B-B14F-4D97-AF65-F5344CB8AC3E}">
        <p14:creationId xmlns:p14="http://schemas.microsoft.com/office/powerpoint/2010/main" val="3874482090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181CB137-8730-4C0E-9A30-2F76FD6BB8B4}"/>
              </a:ext>
            </a:extLst>
          </p:cNvPr>
          <p:cNvSpPr txBox="1"/>
          <p:nvPr/>
        </p:nvSpPr>
        <p:spPr>
          <a:xfrm>
            <a:off x="2794571" y="3014040"/>
            <a:ext cx="593846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i="0" dirty="0">
                <a:effectLst/>
              </a:rPr>
              <a:t>A forma como se fala é tão importante quanto o que se diz.</a:t>
            </a:r>
            <a:endParaRPr lang="pt-BR" sz="3200" b="1" dirty="0"/>
          </a:p>
        </p:txBody>
      </p:sp>
    </p:spTree>
    <p:extLst>
      <p:ext uri="{BB962C8B-B14F-4D97-AF65-F5344CB8AC3E}">
        <p14:creationId xmlns:p14="http://schemas.microsoft.com/office/powerpoint/2010/main" val="77567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6390DD83-3680-4A26-9017-ADE92FE42287}"/>
              </a:ext>
            </a:extLst>
          </p:cNvPr>
          <p:cNvSpPr/>
          <p:nvPr/>
        </p:nvSpPr>
        <p:spPr>
          <a:xfrm>
            <a:off x="0" y="1263721"/>
            <a:ext cx="5815173" cy="23630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4" name="Conector reto 3">
            <a:extLst>
              <a:ext uri="{FF2B5EF4-FFF2-40B4-BE49-F238E27FC236}">
                <a16:creationId xmlns:a16="http://schemas.microsoft.com/office/drawing/2014/main" id="{4FBD2508-5E6D-4FFE-B048-A79E5E60FEE1}"/>
              </a:ext>
            </a:extLst>
          </p:cNvPr>
          <p:cNvCxnSpPr/>
          <p:nvPr/>
        </p:nvCxnSpPr>
        <p:spPr>
          <a:xfrm>
            <a:off x="5527497" y="1294545"/>
            <a:ext cx="6072027" cy="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CaixaDeTexto 4">
            <a:extLst>
              <a:ext uri="{FF2B5EF4-FFF2-40B4-BE49-F238E27FC236}">
                <a16:creationId xmlns:a16="http://schemas.microsoft.com/office/drawing/2014/main" id="{C2770A13-A7F3-468E-95D1-8717E2FFF946}"/>
              </a:ext>
            </a:extLst>
          </p:cNvPr>
          <p:cNvSpPr txBox="1"/>
          <p:nvPr/>
        </p:nvSpPr>
        <p:spPr>
          <a:xfrm>
            <a:off x="585630" y="493158"/>
            <a:ext cx="64829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400" b="1" dirty="0">
                <a:solidFill>
                  <a:srgbClr val="C00000"/>
                </a:solidFill>
              </a:rPr>
              <a:t>Você e sua família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8A67902C-C4E8-482B-A40C-B33FA11DCF16}"/>
              </a:ext>
            </a:extLst>
          </p:cNvPr>
          <p:cNvSpPr txBox="1"/>
          <p:nvPr/>
        </p:nvSpPr>
        <p:spPr>
          <a:xfrm>
            <a:off x="585630" y="2062534"/>
            <a:ext cx="1226047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3800" b="1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  <p:cxnSp>
        <p:nvCxnSpPr>
          <p:cNvPr id="8" name="Conector reto 7">
            <a:extLst>
              <a:ext uri="{FF2B5EF4-FFF2-40B4-BE49-F238E27FC236}">
                <a16:creationId xmlns:a16="http://schemas.microsoft.com/office/drawing/2014/main" id="{8B9D14D3-ADF5-4741-995D-A075203E2C33}"/>
              </a:ext>
            </a:extLst>
          </p:cNvPr>
          <p:cNvCxnSpPr/>
          <p:nvPr/>
        </p:nvCxnSpPr>
        <p:spPr>
          <a:xfrm>
            <a:off x="1811677" y="2062534"/>
            <a:ext cx="0" cy="405059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CA4D5F05-4B4E-496B-B4F4-49DE2EC1AE16}"/>
              </a:ext>
            </a:extLst>
          </p:cNvPr>
          <p:cNvSpPr txBox="1"/>
          <p:nvPr/>
        </p:nvSpPr>
        <p:spPr>
          <a:xfrm>
            <a:off x="2080515" y="2062534"/>
            <a:ext cx="944707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atin typeface="Arial" panose="020B0604020202020204" pitchFamily="34" charset="0"/>
                <a:cs typeface="Arial" panose="020B0604020202020204" pitchFamily="34" charset="0"/>
              </a:rPr>
              <a:t>Que outro passo é importante em uma boa comunicação? </a:t>
            </a:r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(João 2:25)</a:t>
            </a:r>
          </a:p>
        </p:txBody>
      </p:sp>
      <p:cxnSp>
        <p:nvCxnSpPr>
          <p:cNvPr id="19" name="Conector reto 18">
            <a:extLst>
              <a:ext uri="{FF2B5EF4-FFF2-40B4-BE49-F238E27FC236}">
                <a16:creationId xmlns:a16="http://schemas.microsoft.com/office/drawing/2014/main" id="{4610AB49-CC56-4A65-A8C7-EDD56434C761}"/>
              </a:ext>
            </a:extLst>
          </p:cNvPr>
          <p:cNvCxnSpPr/>
          <p:nvPr/>
        </p:nvCxnSpPr>
        <p:spPr>
          <a:xfrm>
            <a:off x="2188396" y="4243224"/>
            <a:ext cx="9339208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Conector reto 19">
            <a:extLst>
              <a:ext uri="{FF2B5EF4-FFF2-40B4-BE49-F238E27FC236}">
                <a16:creationId xmlns:a16="http://schemas.microsoft.com/office/drawing/2014/main" id="{D93E6B46-EA80-4FE2-8F4C-A702F3124EF7}"/>
              </a:ext>
            </a:extLst>
          </p:cNvPr>
          <p:cNvCxnSpPr/>
          <p:nvPr/>
        </p:nvCxnSpPr>
        <p:spPr>
          <a:xfrm>
            <a:off x="2188394" y="3820271"/>
            <a:ext cx="9339208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82657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6390DD83-3680-4A26-9017-ADE92FE42287}"/>
              </a:ext>
            </a:extLst>
          </p:cNvPr>
          <p:cNvSpPr/>
          <p:nvPr/>
        </p:nvSpPr>
        <p:spPr>
          <a:xfrm>
            <a:off x="0" y="1263721"/>
            <a:ext cx="5815173" cy="23630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4" name="Conector reto 3">
            <a:extLst>
              <a:ext uri="{FF2B5EF4-FFF2-40B4-BE49-F238E27FC236}">
                <a16:creationId xmlns:a16="http://schemas.microsoft.com/office/drawing/2014/main" id="{4FBD2508-5E6D-4FFE-B048-A79E5E60FEE1}"/>
              </a:ext>
            </a:extLst>
          </p:cNvPr>
          <p:cNvCxnSpPr/>
          <p:nvPr/>
        </p:nvCxnSpPr>
        <p:spPr>
          <a:xfrm>
            <a:off x="5527497" y="1294545"/>
            <a:ext cx="6072027" cy="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CaixaDeTexto 4">
            <a:extLst>
              <a:ext uri="{FF2B5EF4-FFF2-40B4-BE49-F238E27FC236}">
                <a16:creationId xmlns:a16="http://schemas.microsoft.com/office/drawing/2014/main" id="{C2770A13-A7F3-468E-95D1-8717E2FFF946}"/>
              </a:ext>
            </a:extLst>
          </p:cNvPr>
          <p:cNvSpPr txBox="1"/>
          <p:nvPr/>
        </p:nvSpPr>
        <p:spPr>
          <a:xfrm>
            <a:off x="585630" y="493158"/>
            <a:ext cx="64829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400" b="1" dirty="0">
                <a:solidFill>
                  <a:srgbClr val="C00000"/>
                </a:solidFill>
              </a:rPr>
              <a:t>Você e sua família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8A67902C-C4E8-482B-A40C-B33FA11DCF16}"/>
              </a:ext>
            </a:extLst>
          </p:cNvPr>
          <p:cNvSpPr txBox="1"/>
          <p:nvPr/>
        </p:nvSpPr>
        <p:spPr>
          <a:xfrm>
            <a:off x="585630" y="2062534"/>
            <a:ext cx="1226047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3800" b="1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  <p:cxnSp>
        <p:nvCxnSpPr>
          <p:cNvPr id="8" name="Conector reto 7">
            <a:extLst>
              <a:ext uri="{FF2B5EF4-FFF2-40B4-BE49-F238E27FC236}">
                <a16:creationId xmlns:a16="http://schemas.microsoft.com/office/drawing/2014/main" id="{8B9D14D3-ADF5-4741-995D-A075203E2C33}"/>
              </a:ext>
            </a:extLst>
          </p:cNvPr>
          <p:cNvCxnSpPr/>
          <p:nvPr/>
        </p:nvCxnSpPr>
        <p:spPr>
          <a:xfrm>
            <a:off x="1811677" y="2062534"/>
            <a:ext cx="0" cy="405059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Conector reto 9">
            <a:extLst>
              <a:ext uri="{FF2B5EF4-FFF2-40B4-BE49-F238E27FC236}">
                <a16:creationId xmlns:a16="http://schemas.microsoft.com/office/drawing/2014/main" id="{101C8082-D27C-4DED-BC6A-B3F894BE81B7}"/>
              </a:ext>
            </a:extLst>
          </p:cNvPr>
          <p:cNvCxnSpPr/>
          <p:nvPr/>
        </p:nvCxnSpPr>
        <p:spPr>
          <a:xfrm>
            <a:off x="2188396" y="4243224"/>
            <a:ext cx="9339208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Conector reto 12">
            <a:extLst>
              <a:ext uri="{FF2B5EF4-FFF2-40B4-BE49-F238E27FC236}">
                <a16:creationId xmlns:a16="http://schemas.microsoft.com/office/drawing/2014/main" id="{60C39057-2D24-44D7-B29F-01F1D67EA951}"/>
              </a:ext>
            </a:extLst>
          </p:cNvPr>
          <p:cNvCxnSpPr/>
          <p:nvPr/>
        </p:nvCxnSpPr>
        <p:spPr>
          <a:xfrm>
            <a:off x="2188394" y="3820271"/>
            <a:ext cx="9339208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CaixaDeTexto 2">
            <a:extLst>
              <a:ext uri="{FF2B5EF4-FFF2-40B4-BE49-F238E27FC236}">
                <a16:creationId xmlns:a16="http://schemas.microsoft.com/office/drawing/2014/main" id="{6D577372-24B0-4E97-BFAD-41315A960544}"/>
              </a:ext>
            </a:extLst>
          </p:cNvPr>
          <p:cNvSpPr txBox="1"/>
          <p:nvPr/>
        </p:nvSpPr>
        <p:spPr>
          <a:xfrm>
            <a:off x="2188391" y="3370584"/>
            <a:ext cx="91953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0" dirty="0">
                <a:solidFill>
                  <a:schemeClr val="bg2">
                    <a:lumMod val="50000"/>
                  </a:schemeClr>
                </a:solidFill>
                <a:effectLst/>
              </a:rPr>
              <a:t>Não precisava que ninguém lhe desse testemunho a respeito do homem, pois ele bem sabia o que havia no homem.</a:t>
            </a:r>
            <a:endParaRPr lang="pt-BR" sz="28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ED1AF7B9-7AC9-4679-BB63-046E6642C7F6}"/>
              </a:ext>
            </a:extLst>
          </p:cNvPr>
          <p:cNvSpPr txBox="1"/>
          <p:nvPr/>
        </p:nvSpPr>
        <p:spPr>
          <a:xfrm>
            <a:off x="2080515" y="2062534"/>
            <a:ext cx="944707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atin typeface="Arial" panose="020B0604020202020204" pitchFamily="34" charset="0"/>
                <a:cs typeface="Arial" panose="020B0604020202020204" pitchFamily="34" charset="0"/>
              </a:rPr>
              <a:t>Que outro passo é importante em uma boa comunicação? </a:t>
            </a:r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(João 2:25)</a:t>
            </a:r>
          </a:p>
        </p:txBody>
      </p:sp>
    </p:spTree>
    <p:extLst>
      <p:ext uri="{BB962C8B-B14F-4D97-AF65-F5344CB8AC3E}">
        <p14:creationId xmlns:p14="http://schemas.microsoft.com/office/powerpoint/2010/main" val="3984594139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181CB137-8730-4C0E-9A30-2F76FD6BB8B4}"/>
              </a:ext>
            </a:extLst>
          </p:cNvPr>
          <p:cNvSpPr txBox="1"/>
          <p:nvPr/>
        </p:nvSpPr>
        <p:spPr>
          <a:xfrm>
            <a:off x="2897312" y="2017446"/>
            <a:ext cx="593846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i="0" dirty="0">
                <a:effectLst/>
              </a:rPr>
              <a:t>É importante conhecer o seu cônjuge. Você sabe quais são as três coisas que seu cônjuge mais gosta de fazer e as que ele menos gosta? Faça uma lista e</a:t>
            </a:r>
          </a:p>
          <a:p>
            <a:pPr algn="ctr"/>
            <a:r>
              <a:rPr lang="pt-BR" sz="3200" b="1" i="0" dirty="0">
                <a:effectLst/>
              </a:rPr>
              <a:t>compare os resultados.</a:t>
            </a:r>
            <a:endParaRPr lang="pt-BR" sz="3200" b="1" dirty="0"/>
          </a:p>
        </p:txBody>
      </p:sp>
    </p:spTree>
    <p:extLst>
      <p:ext uri="{BB962C8B-B14F-4D97-AF65-F5344CB8AC3E}">
        <p14:creationId xmlns:p14="http://schemas.microsoft.com/office/powerpoint/2010/main" val="1071404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181CB137-8730-4C0E-9A30-2F76FD6BB8B4}"/>
              </a:ext>
            </a:extLst>
          </p:cNvPr>
          <p:cNvSpPr txBox="1"/>
          <p:nvPr/>
        </p:nvSpPr>
        <p:spPr>
          <a:xfrm>
            <a:off x="3126767" y="1300765"/>
            <a:ext cx="593846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i="0" dirty="0">
                <a:effectLst/>
              </a:rPr>
              <a:t>Lembre-se de que comunicação não é só o que é falado. Antes de se chatear com algo que lhe foi dito, procure entender os reais motivos. Se sua esposa reclama que você não dá atenção à família, note que por trás desta acusação há um pedido para que você passe mais tempo com ela.</a:t>
            </a:r>
            <a:endParaRPr lang="pt-BR" sz="3200" b="1" dirty="0"/>
          </a:p>
        </p:txBody>
      </p:sp>
    </p:spTree>
    <p:extLst>
      <p:ext uri="{BB962C8B-B14F-4D97-AF65-F5344CB8AC3E}">
        <p14:creationId xmlns:p14="http://schemas.microsoft.com/office/powerpoint/2010/main" val="2464693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6390DD83-3680-4A26-9017-ADE92FE42287}"/>
              </a:ext>
            </a:extLst>
          </p:cNvPr>
          <p:cNvSpPr/>
          <p:nvPr/>
        </p:nvSpPr>
        <p:spPr>
          <a:xfrm>
            <a:off x="0" y="1263721"/>
            <a:ext cx="5815173" cy="23630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4" name="Conector reto 3">
            <a:extLst>
              <a:ext uri="{FF2B5EF4-FFF2-40B4-BE49-F238E27FC236}">
                <a16:creationId xmlns:a16="http://schemas.microsoft.com/office/drawing/2014/main" id="{4FBD2508-5E6D-4FFE-B048-A79E5E60FEE1}"/>
              </a:ext>
            </a:extLst>
          </p:cNvPr>
          <p:cNvCxnSpPr/>
          <p:nvPr/>
        </p:nvCxnSpPr>
        <p:spPr>
          <a:xfrm>
            <a:off x="5527497" y="1294545"/>
            <a:ext cx="6072027" cy="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CaixaDeTexto 4">
            <a:extLst>
              <a:ext uri="{FF2B5EF4-FFF2-40B4-BE49-F238E27FC236}">
                <a16:creationId xmlns:a16="http://schemas.microsoft.com/office/drawing/2014/main" id="{C2770A13-A7F3-468E-95D1-8717E2FFF946}"/>
              </a:ext>
            </a:extLst>
          </p:cNvPr>
          <p:cNvSpPr txBox="1"/>
          <p:nvPr/>
        </p:nvSpPr>
        <p:spPr>
          <a:xfrm>
            <a:off x="585630" y="493158"/>
            <a:ext cx="64829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400" b="1" dirty="0">
                <a:solidFill>
                  <a:srgbClr val="C00000"/>
                </a:solidFill>
              </a:rPr>
              <a:t>Você e sua família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8A67902C-C4E8-482B-A40C-B33FA11DCF16}"/>
              </a:ext>
            </a:extLst>
          </p:cNvPr>
          <p:cNvSpPr txBox="1"/>
          <p:nvPr/>
        </p:nvSpPr>
        <p:spPr>
          <a:xfrm>
            <a:off x="585630" y="2062534"/>
            <a:ext cx="1226047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3800" b="1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</a:p>
        </p:txBody>
      </p:sp>
      <p:cxnSp>
        <p:nvCxnSpPr>
          <p:cNvPr id="8" name="Conector reto 7">
            <a:extLst>
              <a:ext uri="{FF2B5EF4-FFF2-40B4-BE49-F238E27FC236}">
                <a16:creationId xmlns:a16="http://schemas.microsoft.com/office/drawing/2014/main" id="{8B9D14D3-ADF5-4741-995D-A075203E2C33}"/>
              </a:ext>
            </a:extLst>
          </p:cNvPr>
          <p:cNvCxnSpPr/>
          <p:nvPr/>
        </p:nvCxnSpPr>
        <p:spPr>
          <a:xfrm>
            <a:off x="1811677" y="2062534"/>
            <a:ext cx="0" cy="405059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Conector reto 9">
            <a:extLst>
              <a:ext uri="{FF2B5EF4-FFF2-40B4-BE49-F238E27FC236}">
                <a16:creationId xmlns:a16="http://schemas.microsoft.com/office/drawing/2014/main" id="{BB0456BA-12CE-4DC6-A171-1DA3A7E16EA4}"/>
              </a:ext>
            </a:extLst>
          </p:cNvPr>
          <p:cNvCxnSpPr/>
          <p:nvPr/>
        </p:nvCxnSpPr>
        <p:spPr>
          <a:xfrm>
            <a:off x="2188396" y="4243224"/>
            <a:ext cx="9339208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Conector reto 11">
            <a:extLst>
              <a:ext uri="{FF2B5EF4-FFF2-40B4-BE49-F238E27FC236}">
                <a16:creationId xmlns:a16="http://schemas.microsoft.com/office/drawing/2014/main" id="{4CFFEB7B-6EE6-4E11-873E-55EB68D74680}"/>
              </a:ext>
            </a:extLst>
          </p:cNvPr>
          <p:cNvCxnSpPr/>
          <p:nvPr/>
        </p:nvCxnSpPr>
        <p:spPr>
          <a:xfrm>
            <a:off x="2188394" y="3820271"/>
            <a:ext cx="9339208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34FAC6C2-5A3C-4AD8-8B04-CBD7BC8054B5}"/>
              </a:ext>
            </a:extLst>
          </p:cNvPr>
          <p:cNvSpPr txBox="1"/>
          <p:nvPr/>
        </p:nvSpPr>
        <p:spPr>
          <a:xfrm>
            <a:off x="2080515" y="2062534"/>
            <a:ext cx="944707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atin typeface="Arial" panose="020B0604020202020204" pitchFamily="34" charset="0"/>
                <a:cs typeface="Arial" panose="020B0604020202020204" pitchFamily="34" charset="0"/>
              </a:rPr>
              <a:t>E se um dia perder o controle, o que fazer? </a:t>
            </a:r>
          </a:p>
          <a:p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(1 João 1:9)</a:t>
            </a:r>
          </a:p>
        </p:txBody>
      </p:sp>
    </p:spTree>
    <p:extLst>
      <p:ext uri="{BB962C8B-B14F-4D97-AF65-F5344CB8AC3E}">
        <p14:creationId xmlns:p14="http://schemas.microsoft.com/office/powerpoint/2010/main" val="2309262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6390DD83-3680-4A26-9017-ADE92FE42287}"/>
              </a:ext>
            </a:extLst>
          </p:cNvPr>
          <p:cNvSpPr/>
          <p:nvPr/>
        </p:nvSpPr>
        <p:spPr>
          <a:xfrm>
            <a:off x="0" y="1263721"/>
            <a:ext cx="5815173" cy="23630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4" name="Conector reto 3">
            <a:extLst>
              <a:ext uri="{FF2B5EF4-FFF2-40B4-BE49-F238E27FC236}">
                <a16:creationId xmlns:a16="http://schemas.microsoft.com/office/drawing/2014/main" id="{4FBD2508-5E6D-4FFE-B048-A79E5E60FEE1}"/>
              </a:ext>
            </a:extLst>
          </p:cNvPr>
          <p:cNvCxnSpPr/>
          <p:nvPr/>
        </p:nvCxnSpPr>
        <p:spPr>
          <a:xfrm>
            <a:off x="5527497" y="1294545"/>
            <a:ext cx="6072027" cy="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CaixaDeTexto 4">
            <a:extLst>
              <a:ext uri="{FF2B5EF4-FFF2-40B4-BE49-F238E27FC236}">
                <a16:creationId xmlns:a16="http://schemas.microsoft.com/office/drawing/2014/main" id="{C2770A13-A7F3-468E-95D1-8717E2FFF946}"/>
              </a:ext>
            </a:extLst>
          </p:cNvPr>
          <p:cNvSpPr txBox="1"/>
          <p:nvPr/>
        </p:nvSpPr>
        <p:spPr>
          <a:xfrm>
            <a:off x="585630" y="493158"/>
            <a:ext cx="64829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400" b="1" dirty="0">
                <a:solidFill>
                  <a:srgbClr val="C00000"/>
                </a:solidFill>
              </a:rPr>
              <a:t>Você e sua família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8A67902C-C4E8-482B-A40C-B33FA11DCF16}"/>
              </a:ext>
            </a:extLst>
          </p:cNvPr>
          <p:cNvSpPr txBox="1"/>
          <p:nvPr/>
        </p:nvSpPr>
        <p:spPr>
          <a:xfrm>
            <a:off x="585630" y="2062534"/>
            <a:ext cx="1226047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3800" b="1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</a:p>
        </p:txBody>
      </p:sp>
      <p:cxnSp>
        <p:nvCxnSpPr>
          <p:cNvPr id="8" name="Conector reto 7">
            <a:extLst>
              <a:ext uri="{FF2B5EF4-FFF2-40B4-BE49-F238E27FC236}">
                <a16:creationId xmlns:a16="http://schemas.microsoft.com/office/drawing/2014/main" id="{8B9D14D3-ADF5-4741-995D-A075203E2C33}"/>
              </a:ext>
            </a:extLst>
          </p:cNvPr>
          <p:cNvCxnSpPr/>
          <p:nvPr/>
        </p:nvCxnSpPr>
        <p:spPr>
          <a:xfrm>
            <a:off x="1811677" y="2062534"/>
            <a:ext cx="0" cy="405059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Conector reto 9">
            <a:extLst>
              <a:ext uri="{FF2B5EF4-FFF2-40B4-BE49-F238E27FC236}">
                <a16:creationId xmlns:a16="http://schemas.microsoft.com/office/drawing/2014/main" id="{101C8082-D27C-4DED-BC6A-B3F894BE81B7}"/>
              </a:ext>
            </a:extLst>
          </p:cNvPr>
          <p:cNvCxnSpPr/>
          <p:nvPr/>
        </p:nvCxnSpPr>
        <p:spPr>
          <a:xfrm>
            <a:off x="2188396" y="4243224"/>
            <a:ext cx="9339208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Conector reto 12">
            <a:extLst>
              <a:ext uri="{FF2B5EF4-FFF2-40B4-BE49-F238E27FC236}">
                <a16:creationId xmlns:a16="http://schemas.microsoft.com/office/drawing/2014/main" id="{60C39057-2D24-44D7-B29F-01F1D67EA951}"/>
              </a:ext>
            </a:extLst>
          </p:cNvPr>
          <p:cNvCxnSpPr/>
          <p:nvPr/>
        </p:nvCxnSpPr>
        <p:spPr>
          <a:xfrm>
            <a:off x="2188394" y="3820271"/>
            <a:ext cx="9339208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CaixaDeTexto 2">
            <a:extLst>
              <a:ext uri="{FF2B5EF4-FFF2-40B4-BE49-F238E27FC236}">
                <a16:creationId xmlns:a16="http://schemas.microsoft.com/office/drawing/2014/main" id="{6D577372-24B0-4E97-BFAD-41315A960544}"/>
              </a:ext>
            </a:extLst>
          </p:cNvPr>
          <p:cNvSpPr txBox="1"/>
          <p:nvPr/>
        </p:nvSpPr>
        <p:spPr>
          <a:xfrm>
            <a:off x="2188391" y="3370584"/>
            <a:ext cx="91953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0" dirty="0">
                <a:solidFill>
                  <a:schemeClr val="bg2">
                    <a:lumMod val="50000"/>
                  </a:schemeClr>
                </a:solidFill>
                <a:effectLst/>
              </a:rPr>
              <a:t>Se confessarmos os nossos pecados, ele é fiel e justo para perdoar os nossos pecados e nos purificar de toda injustiça.</a:t>
            </a:r>
            <a:endParaRPr lang="pt-BR" sz="28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ED1AF7B9-7AC9-4679-BB63-046E6642C7F6}"/>
              </a:ext>
            </a:extLst>
          </p:cNvPr>
          <p:cNvSpPr txBox="1"/>
          <p:nvPr/>
        </p:nvSpPr>
        <p:spPr>
          <a:xfrm>
            <a:off x="2080515" y="2062534"/>
            <a:ext cx="944707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atin typeface="Arial" panose="020B0604020202020204" pitchFamily="34" charset="0"/>
                <a:cs typeface="Arial" panose="020B0604020202020204" pitchFamily="34" charset="0"/>
              </a:rPr>
              <a:t>E se um dia perder o controle, o que fazer? </a:t>
            </a:r>
          </a:p>
          <a:p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(1 João 1:9)</a:t>
            </a:r>
          </a:p>
        </p:txBody>
      </p:sp>
    </p:spTree>
    <p:extLst>
      <p:ext uri="{BB962C8B-B14F-4D97-AF65-F5344CB8AC3E}">
        <p14:creationId xmlns:p14="http://schemas.microsoft.com/office/powerpoint/2010/main" val="4230710984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181CB137-8730-4C0E-9A30-2F76FD6BB8B4}"/>
              </a:ext>
            </a:extLst>
          </p:cNvPr>
          <p:cNvSpPr txBox="1"/>
          <p:nvPr/>
        </p:nvSpPr>
        <p:spPr>
          <a:xfrm>
            <a:off x="2839091" y="2644170"/>
            <a:ext cx="616107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i="0" dirty="0">
                <a:effectLst/>
              </a:rPr>
              <a:t>Reconhecer o erro e perdoarem-se mutuamente pode ser o começo de um diálogo reparador.</a:t>
            </a:r>
            <a:endParaRPr lang="pt-BR" sz="3200" b="1" dirty="0"/>
          </a:p>
        </p:txBody>
      </p:sp>
    </p:spTree>
    <p:extLst>
      <p:ext uri="{BB962C8B-B14F-4D97-AF65-F5344CB8AC3E}">
        <p14:creationId xmlns:p14="http://schemas.microsoft.com/office/powerpoint/2010/main" val="2849537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181CB137-8730-4C0E-9A30-2F76FD6BB8B4}"/>
              </a:ext>
            </a:extLst>
          </p:cNvPr>
          <p:cNvSpPr txBox="1"/>
          <p:nvPr/>
        </p:nvSpPr>
        <p:spPr>
          <a:xfrm>
            <a:off x="1154558" y="2270590"/>
            <a:ext cx="532886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i="0" dirty="0">
                <a:effectLst/>
              </a:rPr>
              <a:t>Deus também quer Se comunicar de forma eficiente conosco. Quando oramos, falamos com Deus, quando lemos Sua palavra</a:t>
            </a:r>
          </a:p>
          <a:p>
            <a:pPr algn="ctr"/>
            <a:r>
              <a:rPr lang="pt-BR" sz="3200" b="1" i="0" dirty="0">
                <a:effectLst/>
              </a:rPr>
              <a:t>Ele fala a nós.</a:t>
            </a:r>
            <a:endParaRPr lang="pt-BR" sz="3200" b="1" dirty="0"/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D5BF5A6C-1281-44C9-AEA6-C0767F2C05D5}"/>
              </a:ext>
            </a:extLst>
          </p:cNvPr>
          <p:cNvSpPr/>
          <p:nvPr/>
        </p:nvSpPr>
        <p:spPr>
          <a:xfrm>
            <a:off x="0" y="1263721"/>
            <a:ext cx="5815173" cy="23630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380F9166-C07D-4C9F-90E5-A445B51B348C}"/>
              </a:ext>
            </a:extLst>
          </p:cNvPr>
          <p:cNvSpPr txBox="1"/>
          <p:nvPr/>
        </p:nvSpPr>
        <p:spPr>
          <a:xfrm>
            <a:off x="503438" y="493158"/>
            <a:ext cx="64829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400" b="1" dirty="0">
                <a:solidFill>
                  <a:srgbClr val="C00000"/>
                </a:solidFill>
              </a:rPr>
              <a:t>Sua família e Deus</a:t>
            </a:r>
          </a:p>
        </p:txBody>
      </p:sp>
    </p:spTree>
    <p:extLst>
      <p:ext uri="{BB962C8B-B14F-4D97-AF65-F5344CB8AC3E}">
        <p14:creationId xmlns:p14="http://schemas.microsoft.com/office/powerpoint/2010/main" val="2285058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6390DD83-3680-4A26-9017-ADE92FE42287}"/>
              </a:ext>
            </a:extLst>
          </p:cNvPr>
          <p:cNvSpPr/>
          <p:nvPr/>
        </p:nvSpPr>
        <p:spPr>
          <a:xfrm>
            <a:off x="0" y="1263721"/>
            <a:ext cx="5815173" cy="23630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4" name="Conector reto 3">
            <a:extLst>
              <a:ext uri="{FF2B5EF4-FFF2-40B4-BE49-F238E27FC236}">
                <a16:creationId xmlns:a16="http://schemas.microsoft.com/office/drawing/2014/main" id="{4FBD2508-5E6D-4FFE-B048-A79E5E60FEE1}"/>
              </a:ext>
            </a:extLst>
          </p:cNvPr>
          <p:cNvCxnSpPr/>
          <p:nvPr/>
        </p:nvCxnSpPr>
        <p:spPr>
          <a:xfrm>
            <a:off x="5527497" y="1294545"/>
            <a:ext cx="6072027" cy="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CaixaDeTexto 4">
            <a:extLst>
              <a:ext uri="{FF2B5EF4-FFF2-40B4-BE49-F238E27FC236}">
                <a16:creationId xmlns:a16="http://schemas.microsoft.com/office/drawing/2014/main" id="{C2770A13-A7F3-468E-95D1-8717E2FFF946}"/>
              </a:ext>
            </a:extLst>
          </p:cNvPr>
          <p:cNvSpPr txBox="1"/>
          <p:nvPr/>
        </p:nvSpPr>
        <p:spPr>
          <a:xfrm>
            <a:off x="503438" y="493158"/>
            <a:ext cx="64829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400" b="1" dirty="0">
                <a:solidFill>
                  <a:srgbClr val="C00000"/>
                </a:solidFill>
              </a:rPr>
              <a:t>Sua família e Deus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8A67902C-C4E8-482B-A40C-B33FA11DCF16}"/>
              </a:ext>
            </a:extLst>
          </p:cNvPr>
          <p:cNvSpPr txBox="1"/>
          <p:nvPr/>
        </p:nvSpPr>
        <p:spPr>
          <a:xfrm>
            <a:off x="585630" y="2062534"/>
            <a:ext cx="1226047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3800" b="1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cxnSp>
        <p:nvCxnSpPr>
          <p:cNvPr id="8" name="Conector reto 7">
            <a:extLst>
              <a:ext uri="{FF2B5EF4-FFF2-40B4-BE49-F238E27FC236}">
                <a16:creationId xmlns:a16="http://schemas.microsoft.com/office/drawing/2014/main" id="{8B9D14D3-ADF5-4741-995D-A075203E2C33}"/>
              </a:ext>
            </a:extLst>
          </p:cNvPr>
          <p:cNvCxnSpPr/>
          <p:nvPr/>
        </p:nvCxnSpPr>
        <p:spPr>
          <a:xfrm>
            <a:off x="1811677" y="2062534"/>
            <a:ext cx="0" cy="405059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Conector reto 16">
            <a:extLst>
              <a:ext uri="{FF2B5EF4-FFF2-40B4-BE49-F238E27FC236}">
                <a16:creationId xmlns:a16="http://schemas.microsoft.com/office/drawing/2014/main" id="{F72766C1-FC23-406D-97DD-F710D3106DF6}"/>
              </a:ext>
            </a:extLst>
          </p:cNvPr>
          <p:cNvCxnSpPr/>
          <p:nvPr/>
        </p:nvCxnSpPr>
        <p:spPr>
          <a:xfrm>
            <a:off x="2188396" y="4181581"/>
            <a:ext cx="9339208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Conector reto 17">
            <a:extLst>
              <a:ext uri="{FF2B5EF4-FFF2-40B4-BE49-F238E27FC236}">
                <a16:creationId xmlns:a16="http://schemas.microsoft.com/office/drawing/2014/main" id="{04C154D4-8CA0-407C-80A0-0DCADF12954F}"/>
              </a:ext>
            </a:extLst>
          </p:cNvPr>
          <p:cNvCxnSpPr/>
          <p:nvPr/>
        </p:nvCxnSpPr>
        <p:spPr>
          <a:xfrm>
            <a:off x="2188394" y="3758628"/>
            <a:ext cx="9339208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CaixaDeTexto 19">
            <a:extLst>
              <a:ext uri="{FF2B5EF4-FFF2-40B4-BE49-F238E27FC236}">
                <a16:creationId xmlns:a16="http://schemas.microsoft.com/office/drawing/2014/main" id="{5FDB166F-DAD5-471D-BAA9-F4414A95A393}"/>
              </a:ext>
            </a:extLst>
          </p:cNvPr>
          <p:cNvSpPr txBox="1"/>
          <p:nvPr/>
        </p:nvSpPr>
        <p:spPr>
          <a:xfrm>
            <a:off x="2080515" y="2062534"/>
            <a:ext cx="94470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atin typeface="Arial" panose="020B0604020202020204" pitchFamily="34" charset="0"/>
                <a:cs typeface="Arial" panose="020B0604020202020204" pitchFamily="34" charset="0"/>
              </a:rPr>
              <a:t>O que a Bíblia ensina sobre a oração?</a:t>
            </a:r>
            <a:endParaRPr lang="pt-B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CaixaDeTexto 20">
            <a:extLst>
              <a:ext uri="{FF2B5EF4-FFF2-40B4-BE49-F238E27FC236}">
                <a16:creationId xmlns:a16="http://schemas.microsoft.com/office/drawing/2014/main" id="{B9DF8DD4-C644-4453-A6B7-0A023686A63D}"/>
              </a:ext>
            </a:extLst>
          </p:cNvPr>
          <p:cNvSpPr txBox="1"/>
          <p:nvPr/>
        </p:nvSpPr>
        <p:spPr>
          <a:xfrm>
            <a:off x="2080515" y="2628763"/>
            <a:ext cx="94470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1 Pedro 4:7</a:t>
            </a:r>
          </a:p>
        </p:txBody>
      </p:sp>
    </p:spTree>
    <p:extLst>
      <p:ext uri="{BB962C8B-B14F-4D97-AF65-F5344CB8AC3E}">
        <p14:creationId xmlns:p14="http://schemas.microsoft.com/office/powerpoint/2010/main" val="2228401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6390DD83-3680-4A26-9017-ADE92FE42287}"/>
              </a:ext>
            </a:extLst>
          </p:cNvPr>
          <p:cNvSpPr/>
          <p:nvPr/>
        </p:nvSpPr>
        <p:spPr>
          <a:xfrm>
            <a:off x="0" y="1263721"/>
            <a:ext cx="5815173" cy="23630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4" name="Conector reto 3">
            <a:extLst>
              <a:ext uri="{FF2B5EF4-FFF2-40B4-BE49-F238E27FC236}">
                <a16:creationId xmlns:a16="http://schemas.microsoft.com/office/drawing/2014/main" id="{4FBD2508-5E6D-4FFE-B048-A79E5E60FEE1}"/>
              </a:ext>
            </a:extLst>
          </p:cNvPr>
          <p:cNvCxnSpPr/>
          <p:nvPr/>
        </p:nvCxnSpPr>
        <p:spPr>
          <a:xfrm>
            <a:off x="5527497" y="1294545"/>
            <a:ext cx="6072027" cy="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CaixaDeTexto 4">
            <a:extLst>
              <a:ext uri="{FF2B5EF4-FFF2-40B4-BE49-F238E27FC236}">
                <a16:creationId xmlns:a16="http://schemas.microsoft.com/office/drawing/2014/main" id="{C2770A13-A7F3-468E-95D1-8717E2FFF946}"/>
              </a:ext>
            </a:extLst>
          </p:cNvPr>
          <p:cNvSpPr txBox="1"/>
          <p:nvPr/>
        </p:nvSpPr>
        <p:spPr>
          <a:xfrm>
            <a:off x="503438" y="493158"/>
            <a:ext cx="64829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400" b="1" dirty="0">
                <a:solidFill>
                  <a:srgbClr val="C00000"/>
                </a:solidFill>
              </a:rPr>
              <a:t>Sua família e Deus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8A67902C-C4E8-482B-A40C-B33FA11DCF16}"/>
              </a:ext>
            </a:extLst>
          </p:cNvPr>
          <p:cNvSpPr txBox="1"/>
          <p:nvPr/>
        </p:nvSpPr>
        <p:spPr>
          <a:xfrm>
            <a:off x="585630" y="2062534"/>
            <a:ext cx="1226047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3800" b="1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cxnSp>
        <p:nvCxnSpPr>
          <p:cNvPr id="8" name="Conector reto 7">
            <a:extLst>
              <a:ext uri="{FF2B5EF4-FFF2-40B4-BE49-F238E27FC236}">
                <a16:creationId xmlns:a16="http://schemas.microsoft.com/office/drawing/2014/main" id="{8B9D14D3-ADF5-4741-995D-A075203E2C33}"/>
              </a:ext>
            </a:extLst>
          </p:cNvPr>
          <p:cNvCxnSpPr/>
          <p:nvPr/>
        </p:nvCxnSpPr>
        <p:spPr>
          <a:xfrm>
            <a:off x="1811677" y="2062534"/>
            <a:ext cx="0" cy="405059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Conector reto 9">
            <a:extLst>
              <a:ext uri="{FF2B5EF4-FFF2-40B4-BE49-F238E27FC236}">
                <a16:creationId xmlns:a16="http://schemas.microsoft.com/office/drawing/2014/main" id="{101C8082-D27C-4DED-BC6A-B3F894BE81B7}"/>
              </a:ext>
            </a:extLst>
          </p:cNvPr>
          <p:cNvCxnSpPr/>
          <p:nvPr/>
        </p:nvCxnSpPr>
        <p:spPr>
          <a:xfrm>
            <a:off x="2188396" y="4181581"/>
            <a:ext cx="9339208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Conector reto 12">
            <a:extLst>
              <a:ext uri="{FF2B5EF4-FFF2-40B4-BE49-F238E27FC236}">
                <a16:creationId xmlns:a16="http://schemas.microsoft.com/office/drawing/2014/main" id="{60C39057-2D24-44D7-B29F-01F1D67EA951}"/>
              </a:ext>
            </a:extLst>
          </p:cNvPr>
          <p:cNvCxnSpPr/>
          <p:nvPr/>
        </p:nvCxnSpPr>
        <p:spPr>
          <a:xfrm>
            <a:off x="2188394" y="3758628"/>
            <a:ext cx="9339208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CaixaDeTexto 2">
            <a:extLst>
              <a:ext uri="{FF2B5EF4-FFF2-40B4-BE49-F238E27FC236}">
                <a16:creationId xmlns:a16="http://schemas.microsoft.com/office/drawing/2014/main" id="{6D577372-24B0-4E97-BFAD-41315A960544}"/>
              </a:ext>
            </a:extLst>
          </p:cNvPr>
          <p:cNvSpPr txBox="1"/>
          <p:nvPr/>
        </p:nvSpPr>
        <p:spPr>
          <a:xfrm>
            <a:off x="2172980" y="3300460"/>
            <a:ext cx="91953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0" dirty="0">
                <a:solidFill>
                  <a:schemeClr val="bg2">
                    <a:lumMod val="50000"/>
                  </a:schemeClr>
                </a:solidFill>
                <a:effectLst/>
              </a:rPr>
              <a:t>O fim de todas as coisas está próximo. Portanto, sejam criteriosos e estejam alertas; dediquem-se à oração.</a:t>
            </a:r>
            <a:endParaRPr lang="pt-BR" sz="28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AA8123F5-3EF9-4C04-84D9-9597D07F29F5}"/>
              </a:ext>
            </a:extLst>
          </p:cNvPr>
          <p:cNvSpPr txBox="1"/>
          <p:nvPr/>
        </p:nvSpPr>
        <p:spPr>
          <a:xfrm>
            <a:off x="2080515" y="2062534"/>
            <a:ext cx="94470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atin typeface="Arial" panose="020B0604020202020204" pitchFamily="34" charset="0"/>
                <a:cs typeface="Arial" panose="020B0604020202020204" pitchFamily="34" charset="0"/>
              </a:rPr>
              <a:t>O que a Bíblia ensina sobre a oração?</a:t>
            </a:r>
            <a:endParaRPr lang="pt-B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8FF79E12-58D4-48A6-AA58-1E1C7CB8B1C1}"/>
              </a:ext>
            </a:extLst>
          </p:cNvPr>
          <p:cNvSpPr txBox="1"/>
          <p:nvPr/>
        </p:nvSpPr>
        <p:spPr>
          <a:xfrm>
            <a:off x="2080515" y="2628763"/>
            <a:ext cx="94470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1 Pedro 4:7</a:t>
            </a:r>
          </a:p>
        </p:txBody>
      </p:sp>
    </p:spTree>
    <p:extLst>
      <p:ext uri="{BB962C8B-B14F-4D97-AF65-F5344CB8AC3E}">
        <p14:creationId xmlns:p14="http://schemas.microsoft.com/office/powerpoint/2010/main" val="2095549200"/>
      </p:ext>
    </p:extLst>
  </p:cSld>
  <p:clrMapOvr>
    <a:masterClrMapping/>
  </p:clrMapOvr>
  <p:transition spd="slow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6390DD83-3680-4A26-9017-ADE92FE42287}"/>
              </a:ext>
            </a:extLst>
          </p:cNvPr>
          <p:cNvSpPr/>
          <p:nvPr/>
        </p:nvSpPr>
        <p:spPr>
          <a:xfrm>
            <a:off x="0" y="1263721"/>
            <a:ext cx="5815173" cy="23630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4" name="Conector reto 3">
            <a:extLst>
              <a:ext uri="{FF2B5EF4-FFF2-40B4-BE49-F238E27FC236}">
                <a16:creationId xmlns:a16="http://schemas.microsoft.com/office/drawing/2014/main" id="{4FBD2508-5E6D-4FFE-B048-A79E5E60FEE1}"/>
              </a:ext>
            </a:extLst>
          </p:cNvPr>
          <p:cNvCxnSpPr/>
          <p:nvPr/>
        </p:nvCxnSpPr>
        <p:spPr>
          <a:xfrm>
            <a:off x="5527497" y="1294545"/>
            <a:ext cx="6072027" cy="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CaixaDeTexto 4">
            <a:extLst>
              <a:ext uri="{FF2B5EF4-FFF2-40B4-BE49-F238E27FC236}">
                <a16:creationId xmlns:a16="http://schemas.microsoft.com/office/drawing/2014/main" id="{C2770A13-A7F3-468E-95D1-8717E2FFF946}"/>
              </a:ext>
            </a:extLst>
          </p:cNvPr>
          <p:cNvSpPr txBox="1"/>
          <p:nvPr/>
        </p:nvSpPr>
        <p:spPr>
          <a:xfrm>
            <a:off x="503438" y="493158"/>
            <a:ext cx="64829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400" b="1" dirty="0">
                <a:solidFill>
                  <a:srgbClr val="C00000"/>
                </a:solidFill>
              </a:rPr>
              <a:t>Sua família e Deus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8A67902C-C4E8-482B-A40C-B33FA11DCF16}"/>
              </a:ext>
            </a:extLst>
          </p:cNvPr>
          <p:cNvSpPr txBox="1"/>
          <p:nvPr/>
        </p:nvSpPr>
        <p:spPr>
          <a:xfrm>
            <a:off x="585630" y="2062534"/>
            <a:ext cx="1226047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3800" b="1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cxnSp>
        <p:nvCxnSpPr>
          <p:cNvPr id="8" name="Conector reto 7">
            <a:extLst>
              <a:ext uri="{FF2B5EF4-FFF2-40B4-BE49-F238E27FC236}">
                <a16:creationId xmlns:a16="http://schemas.microsoft.com/office/drawing/2014/main" id="{8B9D14D3-ADF5-4741-995D-A075203E2C33}"/>
              </a:ext>
            </a:extLst>
          </p:cNvPr>
          <p:cNvCxnSpPr/>
          <p:nvPr/>
        </p:nvCxnSpPr>
        <p:spPr>
          <a:xfrm>
            <a:off x="1811677" y="2062534"/>
            <a:ext cx="0" cy="405059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Conector reto 16">
            <a:extLst>
              <a:ext uri="{FF2B5EF4-FFF2-40B4-BE49-F238E27FC236}">
                <a16:creationId xmlns:a16="http://schemas.microsoft.com/office/drawing/2014/main" id="{F72766C1-FC23-406D-97DD-F710D3106DF6}"/>
              </a:ext>
            </a:extLst>
          </p:cNvPr>
          <p:cNvCxnSpPr/>
          <p:nvPr/>
        </p:nvCxnSpPr>
        <p:spPr>
          <a:xfrm>
            <a:off x="2188396" y="4181581"/>
            <a:ext cx="9339208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Conector reto 17">
            <a:extLst>
              <a:ext uri="{FF2B5EF4-FFF2-40B4-BE49-F238E27FC236}">
                <a16:creationId xmlns:a16="http://schemas.microsoft.com/office/drawing/2014/main" id="{04C154D4-8CA0-407C-80A0-0DCADF12954F}"/>
              </a:ext>
            </a:extLst>
          </p:cNvPr>
          <p:cNvCxnSpPr/>
          <p:nvPr/>
        </p:nvCxnSpPr>
        <p:spPr>
          <a:xfrm>
            <a:off x="2188394" y="3758628"/>
            <a:ext cx="9339208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CaixaDeTexto 19">
            <a:extLst>
              <a:ext uri="{FF2B5EF4-FFF2-40B4-BE49-F238E27FC236}">
                <a16:creationId xmlns:a16="http://schemas.microsoft.com/office/drawing/2014/main" id="{5FDB166F-DAD5-471D-BAA9-F4414A95A393}"/>
              </a:ext>
            </a:extLst>
          </p:cNvPr>
          <p:cNvSpPr txBox="1"/>
          <p:nvPr/>
        </p:nvSpPr>
        <p:spPr>
          <a:xfrm>
            <a:off x="2080515" y="2062534"/>
            <a:ext cx="94470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atin typeface="Arial" panose="020B0604020202020204" pitchFamily="34" charset="0"/>
                <a:cs typeface="Arial" panose="020B0604020202020204" pitchFamily="34" charset="0"/>
              </a:rPr>
              <a:t>O que a Bíblia ensina sobre a oração?</a:t>
            </a:r>
            <a:endParaRPr lang="pt-B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E24E7259-304A-46D5-9D9D-7A5070436A3F}"/>
              </a:ext>
            </a:extLst>
          </p:cNvPr>
          <p:cNvSpPr txBox="1"/>
          <p:nvPr/>
        </p:nvSpPr>
        <p:spPr>
          <a:xfrm>
            <a:off x="2080515" y="2628763"/>
            <a:ext cx="94470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Mateus 7:7</a:t>
            </a:r>
          </a:p>
        </p:txBody>
      </p:sp>
    </p:spTree>
    <p:extLst>
      <p:ext uri="{BB962C8B-B14F-4D97-AF65-F5344CB8AC3E}">
        <p14:creationId xmlns:p14="http://schemas.microsoft.com/office/powerpoint/2010/main" val="2749323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6390DD83-3680-4A26-9017-ADE92FE42287}"/>
              </a:ext>
            </a:extLst>
          </p:cNvPr>
          <p:cNvSpPr/>
          <p:nvPr/>
        </p:nvSpPr>
        <p:spPr>
          <a:xfrm>
            <a:off x="0" y="1263721"/>
            <a:ext cx="5815173" cy="23630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4" name="Conector reto 3">
            <a:extLst>
              <a:ext uri="{FF2B5EF4-FFF2-40B4-BE49-F238E27FC236}">
                <a16:creationId xmlns:a16="http://schemas.microsoft.com/office/drawing/2014/main" id="{4FBD2508-5E6D-4FFE-B048-A79E5E60FEE1}"/>
              </a:ext>
            </a:extLst>
          </p:cNvPr>
          <p:cNvCxnSpPr/>
          <p:nvPr/>
        </p:nvCxnSpPr>
        <p:spPr>
          <a:xfrm>
            <a:off x="5527497" y="1294545"/>
            <a:ext cx="6072027" cy="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CaixaDeTexto 4">
            <a:extLst>
              <a:ext uri="{FF2B5EF4-FFF2-40B4-BE49-F238E27FC236}">
                <a16:creationId xmlns:a16="http://schemas.microsoft.com/office/drawing/2014/main" id="{C2770A13-A7F3-468E-95D1-8717E2FFF946}"/>
              </a:ext>
            </a:extLst>
          </p:cNvPr>
          <p:cNvSpPr txBox="1"/>
          <p:nvPr/>
        </p:nvSpPr>
        <p:spPr>
          <a:xfrm>
            <a:off x="503438" y="493158"/>
            <a:ext cx="64829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400" b="1" dirty="0">
                <a:solidFill>
                  <a:srgbClr val="C00000"/>
                </a:solidFill>
              </a:rPr>
              <a:t>Sua família e Deus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8A67902C-C4E8-482B-A40C-B33FA11DCF16}"/>
              </a:ext>
            </a:extLst>
          </p:cNvPr>
          <p:cNvSpPr txBox="1"/>
          <p:nvPr/>
        </p:nvSpPr>
        <p:spPr>
          <a:xfrm>
            <a:off x="585630" y="2062534"/>
            <a:ext cx="1226047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3800" b="1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cxnSp>
        <p:nvCxnSpPr>
          <p:cNvPr id="8" name="Conector reto 7">
            <a:extLst>
              <a:ext uri="{FF2B5EF4-FFF2-40B4-BE49-F238E27FC236}">
                <a16:creationId xmlns:a16="http://schemas.microsoft.com/office/drawing/2014/main" id="{8B9D14D3-ADF5-4741-995D-A075203E2C33}"/>
              </a:ext>
            </a:extLst>
          </p:cNvPr>
          <p:cNvCxnSpPr/>
          <p:nvPr/>
        </p:nvCxnSpPr>
        <p:spPr>
          <a:xfrm>
            <a:off x="1811677" y="2062534"/>
            <a:ext cx="0" cy="405059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Conector reto 9">
            <a:extLst>
              <a:ext uri="{FF2B5EF4-FFF2-40B4-BE49-F238E27FC236}">
                <a16:creationId xmlns:a16="http://schemas.microsoft.com/office/drawing/2014/main" id="{101C8082-D27C-4DED-BC6A-B3F894BE81B7}"/>
              </a:ext>
            </a:extLst>
          </p:cNvPr>
          <p:cNvCxnSpPr/>
          <p:nvPr/>
        </p:nvCxnSpPr>
        <p:spPr>
          <a:xfrm>
            <a:off x="2188396" y="4181581"/>
            <a:ext cx="9339208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Conector reto 12">
            <a:extLst>
              <a:ext uri="{FF2B5EF4-FFF2-40B4-BE49-F238E27FC236}">
                <a16:creationId xmlns:a16="http://schemas.microsoft.com/office/drawing/2014/main" id="{60C39057-2D24-44D7-B29F-01F1D67EA951}"/>
              </a:ext>
            </a:extLst>
          </p:cNvPr>
          <p:cNvCxnSpPr/>
          <p:nvPr/>
        </p:nvCxnSpPr>
        <p:spPr>
          <a:xfrm>
            <a:off x="2188394" y="3758628"/>
            <a:ext cx="9339208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CaixaDeTexto 2">
            <a:extLst>
              <a:ext uri="{FF2B5EF4-FFF2-40B4-BE49-F238E27FC236}">
                <a16:creationId xmlns:a16="http://schemas.microsoft.com/office/drawing/2014/main" id="{6D577372-24B0-4E97-BFAD-41315A960544}"/>
              </a:ext>
            </a:extLst>
          </p:cNvPr>
          <p:cNvSpPr txBox="1"/>
          <p:nvPr/>
        </p:nvSpPr>
        <p:spPr>
          <a:xfrm>
            <a:off x="2172981" y="3300460"/>
            <a:ext cx="82073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0" dirty="0">
                <a:solidFill>
                  <a:schemeClr val="bg2">
                    <a:lumMod val="50000"/>
                  </a:schemeClr>
                </a:solidFill>
                <a:effectLst/>
              </a:rPr>
              <a:t>Peçam, e será dado; busquem, e encontrarão; batam, </a:t>
            </a:r>
          </a:p>
          <a:p>
            <a:r>
              <a:rPr lang="pt-BR" sz="2800" b="1" i="0" dirty="0">
                <a:solidFill>
                  <a:schemeClr val="bg2">
                    <a:lumMod val="50000"/>
                  </a:schemeClr>
                </a:solidFill>
                <a:effectLst/>
              </a:rPr>
              <a:t>e a porta será aberta.</a:t>
            </a:r>
            <a:endParaRPr lang="pt-BR" sz="28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AA8123F5-3EF9-4C04-84D9-9597D07F29F5}"/>
              </a:ext>
            </a:extLst>
          </p:cNvPr>
          <p:cNvSpPr txBox="1"/>
          <p:nvPr/>
        </p:nvSpPr>
        <p:spPr>
          <a:xfrm>
            <a:off x="2080515" y="2062534"/>
            <a:ext cx="94470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atin typeface="Arial" panose="020B0604020202020204" pitchFamily="34" charset="0"/>
                <a:cs typeface="Arial" panose="020B0604020202020204" pitchFamily="34" charset="0"/>
              </a:rPr>
              <a:t>O que a Bíblia ensina sobre a oração?</a:t>
            </a:r>
            <a:endParaRPr lang="pt-B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8FF79E12-58D4-48A6-AA58-1E1C7CB8B1C1}"/>
              </a:ext>
            </a:extLst>
          </p:cNvPr>
          <p:cNvSpPr txBox="1"/>
          <p:nvPr/>
        </p:nvSpPr>
        <p:spPr>
          <a:xfrm>
            <a:off x="2080515" y="2628763"/>
            <a:ext cx="94470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Mateus 7:7</a:t>
            </a:r>
          </a:p>
        </p:txBody>
      </p:sp>
    </p:spTree>
    <p:extLst>
      <p:ext uri="{BB962C8B-B14F-4D97-AF65-F5344CB8AC3E}">
        <p14:creationId xmlns:p14="http://schemas.microsoft.com/office/powerpoint/2010/main" val="3178986983"/>
      </p:ext>
    </p:extLst>
  </p:cSld>
  <p:clrMapOvr>
    <a:masterClrMapping/>
  </p:clrMapOvr>
  <p:transition spd="slow">
    <p:wipe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6390DD83-3680-4A26-9017-ADE92FE42287}"/>
              </a:ext>
            </a:extLst>
          </p:cNvPr>
          <p:cNvSpPr/>
          <p:nvPr/>
        </p:nvSpPr>
        <p:spPr>
          <a:xfrm>
            <a:off x="0" y="1263721"/>
            <a:ext cx="5815173" cy="23630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4" name="Conector reto 3">
            <a:extLst>
              <a:ext uri="{FF2B5EF4-FFF2-40B4-BE49-F238E27FC236}">
                <a16:creationId xmlns:a16="http://schemas.microsoft.com/office/drawing/2014/main" id="{4FBD2508-5E6D-4FFE-B048-A79E5E60FEE1}"/>
              </a:ext>
            </a:extLst>
          </p:cNvPr>
          <p:cNvCxnSpPr/>
          <p:nvPr/>
        </p:nvCxnSpPr>
        <p:spPr>
          <a:xfrm>
            <a:off x="5527497" y="1294545"/>
            <a:ext cx="6072027" cy="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CaixaDeTexto 4">
            <a:extLst>
              <a:ext uri="{FF2B5EF4-FFF2-40B4-BE49-F238E27FC236}">
                <a16:creationId xmlns:a16="http://schemas.microsoft.com/office/drawing/2014/main" id="{C2770A13-A7F3-468E-95D1-8717E2FFF946}"/>
              </a:ext>
            </a:extLst>
          </p:cNvPr>
          <p:cNvSpPr txBox="1"/>
          <p:nvPr/>
        </p:nvSpPr>
        <p:spPr>
          <a:xfrm>
            <a:off x="503438" y="493158"/>
            <a:ext cx="64829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400" b="1" dirty="0">
                <a:solidFill>
                  <a:srgbClr val="C00000"/>
                </a:solidFill>
              </a:rPr>
              <a:t>Sua família e Deus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8A67902C-C4E8-482B-A40C-B33FA11DCF16}"/>
              </a:ext>
            </a:extLst>
          </p:cNvPr>
          <p:cNvSpPr txBox="1"/>
          <p:nvPr/>
        </p:nvSpPr>
        <p:spPr>
          <a:xfrm>
            <a:off x="585630" y="2062534"/>
            <a:ext cx="1226047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3800" b="1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cxnSp>
        <p:nvCxnSpPr>
          <p:cNvPr id="8" name="Conector reto 7">
            <a:extLst>
              <a:ext uri="{FF2B5EF4-FFF2-40B4-BE49-F238E27FC236}">
                <a16:creationId xmlns:a16="http://schemas.microsoft.com/office/drawing/2014/main" id="{8B9D14D3-ADF5-4741-995D-A075203E2C33}"/>
              </a:ext>
            </a:extLst>
          </p:cNvPr>
          <p:cNvCxnSpPr/>
          <p:nvPr/>
        </p:nvCxnSpPr>
        <p:spPr>
          <a:xfrm>
            <a:off x="1811677" y="2062534"/>
            <a:ext cx="0" cy="405059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CaixaDeTexto 19">
            <a:extLst>
              <a:ext uri="{FF2B5EF4-FFF2-40B4-BE49-F238E27FC236}">
                <a16:creationId xmlns:a16="http://schemas.microsoft.com/office/drawing/2014/main" id="{5FDB166F-DAD5-471D-BAA9-F4414A95A393}"/>
              </a:ext>
            </a:extLst>
          </p:cNvPr>
          <p:cNvSpPr txBox="1"/>
          <p:nvPr/>
        </p:nvSpPr>
        <p:spPr>
          <a:xfrm>
            <a:off x="2080515" y="2062534"/>
            <a:ext cx="94470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atin typeface="Arial" panose="020B0604020202020204" pitchFamily="34" charset="0"/>
                <a:cs typeface="Arial" panose="020B0604020202020204" pitchFamily="34" charset="0"/>
              </a:rPr>
              <a:t>O que a Bíblia ensina sobre a oração?</a:t>
            </a:r>
            <a:endParaRPr lang="pt-B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42DBF4E7-F632-42AD-AB10-AD865C6208EC}"/>
              </a:ext>
            </a:extLst>
          </p:cNvPr>
          <p:cNvSpPr txBox="1"/>
          <p:nvPr/>
        </p:nvSpPr>
        <p:spPr>
          <a:xfrm>
            <a:off x="2080515" y="2628763"/>
            <a:ext cx="94470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1 Tessalonicenses 5:17</a:t>
            </a:r>
          </a:p>
        </p:txBody>
      </p:sp>
      <p:cxnSp>
        <p:nvCxnSpPr>
          <p:cNvPr id="13" name="Conector reto 12">
            <a:extLst>
              <a:ext uri="{FF2B5EF4-FFF2-40B4-BE49-F238E27FC236}">
                <a16:creationId xmlns:a16="http://schemas.microsoft.com/office/drawing/2014/main" id="{8D4583E0-6D47-4367-96FD-C8FA1946D5B6}"/>
              </a:ext>
            </a:extLst>
          </p:cNvPr>
          <p:cNvCxnSpPr/>
          <p:nvPr/>
        </p:nvCxnSpPr>
        <p:spPr>
          <a:xfrm>
            <a:off x="2188394" y="3974382"/>
            <a:ext cx="9339208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59998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6390DD83-3680-4A26-9017-ADE92FE42287}"/>
              </a:ext>
            </a:extLst>
          </p:cNvPr>
          <p:cNvSpPr/>
          <p:nvPr/>
        </p:nvSpPr>
        <p:spPr>
          <a:xfrm>
            <a:off x="0" y="1263721"/>
            <a:ext cx="5815173" cy="23630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4" name="Conector reto 3">
            <a:extLst>
              <a:ext uri="{FF2B5EF4-FFF2-40B4-BE49-F238E27FC236}">
                <a16:creationId xmlns:a16="http://schemas.microsoft.com/office/drawing/2014/main" id="{4FBD2508-5E6D-4FFE-B048-A79E5E60FEE1}"/>
              </a:ext>
            </a:extLst>
          </p:cNvPr>
          <p:cNvCxnSpPr/>
          <p:nvPr/>
        </p:nvCxnSpPr>
        <p:spPr>
          <a:xfrm>
            <a:off x="5527497" y="1294545"/>
            <a:ext cx="6072027" cy="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CaixaDeTexto 4">
            <a:extLst>
              <a:ext uri="{FF2B5EF4-FFF2-40B4-BE49-F238E27FC236}">
                <a16:creationId xmlns:a16="http://schemas.microsoft.com/office/drawing/2014/main" id="{C2770A13-A7F3-468E-95D1-8717E2FFF946}"/>
              </a:ext>
            </a:extLst>
          </p:cNvPr>
          <p:cNvSpPr txBox="1"/>
          <p:nvPr/>
        </p:nvSpPr>
        <p:spPr>
          <a:xfrm>
            <a:off x="503438" y="493158"/>
            <a:ext cx="64829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400" b="1" dirty="0">
                <a:solidFill>
                  <a:srgbClr val="C00000"/>
                </a:solidFill>
              </a:rPr>
              <a:t>Sua família e Deus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8A67902C-C4E8-482B-A40C-B33FA11DCF16}"/>
              </a:ext>
            </a:extLst>
          </p:cNvPr>
          <p:cNvSpPr txBox="1"/>
          <p:nvPr/>
        </p:nvSpPr>
        <p:spPr>
          <a:xfrm>
            <a:off x="585630" y="2062534"/>
            <a:ext cx="1226047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3800" b="1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cxnSp>
        <p:nvCxnSpPr>
          <p:cNvPr id="8" name="Conector reto 7">
            <a:extLst>
              <a:ext uri="{FF2B5EF4-FFF2-40B4-BE49-F238E27FC236}">
                <a16:creationId xmlns:a16="http://schemas.microsoft.com/office/drawing/2014/main" id="{8B9D14D3-ADF5-4741-995D-A075203E2C33}"/>
              </a:ext>
            </a:extLst>
          </p:cNvPr>
          <p:cNvCxnSpPr/>
          <p:nvPr/>
        </p:nvCxnSpPr>
        <p:spPr>
          <a:xfrm>
            <a:off x="1811677" y="2062534"/>
            <a:ext cx="0" cy="405059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Conector reto 12">
            <a:extLst>
              <a:ext uri="{FF2B5EF4-FFF2-40B4-BE49-F238E27FC236}">
                <a16:creationId xmlns:a16="http://schemas.microsoft.com/office/drawing/2014/main" id="{60C39057-2D24-44D7-B29F-01F1D67EA951}"/>
              </a:ext>
            </a:extLst>
          </p:cNvPr>
          <p:cNvCxnSpPr/>
          <p:nvPr/>
        </p:nvCxnSpPr>
        <p:spPr>
          <a:xfrm>
            <a:off x="2188394" y="3974382"/>
            <a:ext cx="9339208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CaixaDeTexto 2">
            <a:extLst>
              <a:ext uri="{FF2B5EF4-FFF2-40B4-BE49-F238E27FC236}">
                <a16:creationId xmlns:a16="http://schemas.microsoft.com/office/drawing/2014/main" id="{6D577372-24B0-4E97-BFAD-41315A960544}"/>
              </a:ext>
            </a:extLst>
          </p:cNvPr>
          <p:cNvSpPr txBox="1"/>
          <p:nvPr/>
        </p:nvSpPr>
        <p:spPr>
          <a:xfrm>
            <a:off x="2172981" y="3516214"/>
            <a:ext cx="8207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0" dirty="0">
                <a:solidFill>
                  <a:schemeClr val="bg2">
                    <a:lumMod val="50000"/>
                  </a:schemeClr>
                </a:solidFill>
                <a:effectLst/>
              </a:rPr>
              <a:t>Orem continuamente.</a:t>
            </a:r>
            <a:endParaRPr lang="pt-BR" sz="28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AA8123F5-3EF9-4C04-84D9-9597D07F29F5}"/>
              </a:ext>
            </a:extLst>
          </p:cNvPr>
          <p:cNvSpPr txBox="1"/>
          <p:nvPr/>
        </p:nvSpPr>
        <p:spPr>
          <a:xfrm>
            <a:off x="2080515" y="2062534"/>
            <a:ext cx="94470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atin typeface="Arial" panose="020B0604020202020204" pitchFamily="34" charset="0"/>
                <a:cs typeface="Arial" panose="020B0604020202020204" pitchFamily="34" charset="0"/>
              </a:rPr>
              <a:t>O que a Bíblia ensina sobre a oração?</a:t>
            </a:r>
            <a:endParaRPr lang="pt-B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8FF79E12-58D4-48A6-AA58-1E1C7CB8B1C1}"/>
              </a:ext>
            </a:extLst>
          </p:cNvPr>
          <p:cNvSpPr txBox="1"/>
          <p:nvPr/>
        </p:nvSpPr>
        <p:spPr>
          <a:xfrm>
            <a:off x="2080515" y="2628763"/>
            <a:ext cx="94470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1 Tessalonicenses 5:17</a:t>
            </a:r>
          </a:p>
        </p:txBody>
      </p:sp>
    </p:spTree>
    <p:extLst>
      <p:ext uri="{BB962C8B-B14F-4D97-AF65-F5344CB8AC3E}">
        <p14:creationId xmlns:p14="http://schemas.microsoft.com/office/powerpoint/2010/main" val="3450656292"/>
      </p:ext>
    </p:extLst>
  </p:cSld>
  <p:clrMapOvr>
    <a:masterClrMapping/>
  </p:clrMapOvr>
  <p:transition spd="slow"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6390DD83-3680-4A26-9017-ADE92FE42287}"/>
              </a:ext>
            </a:extLst>
          </p:cNvPr>
          <p:cNvSpPr/>
          <p:nvPr/>
        </p:nvSpPr>
        <p:spPr>
          <a:xfrm>
            <a:off x="0" y="1263721"/>
            <a:ext cx="5815173" cy="23630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4" name="Conector reto 3">
            <a:extLst>
              <a:ext uri="{FF2B5EF4-FFF2-40B4-BE49-F238E27FC236}">
                <a16:creationId xmlns:a16="http://schemas.microsoft.com/office/drawing/2014/main" id="{4FBD2508-5E6D-4FFE-B048-A79E5E60FEE1}"/>
              </a:ext>
            </a:extLst>
          </p:cNvPr>
          <p:cNvCxnSpPr/>
          <p:nvPr/>
        </p:nvCxnSpPr>
        <p:spPr>
          <a:xfrm>
            <a:off x="5527497" y="1294545"/>
            <a:ext cx="6072027" cy="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CaixaDeTexto 4">
            <a:extLst>
              <a:ext uri="{FF2B5EF4-FFF2-40B4-BE49-F238E27FC236}">
                <a16:creationId xmlns:a16="http://schemas.microsoft.com/office/drawing/2014/main" id="{C2770A13-A7F3-468E-95D1-8717E2FFF946}"/>
              </a:ext>
            </a:extLst>
          </p:cNvPr>
          <p:cNvSpPr txBox="1"/>
          <p:nvPr/>
        </p:nvSpPr>
        <p:spPr>
          <a:xfrm>
            <a:off x="503438" y="493158"/>
            <a:ext cx="64829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400" b="1" dirty="0">
                <a:solidFill>
                  <a:srgbClr val="C00000"/>
                </a:solidFill>
              </a:rPr>
              <a:t>Sua família e Deus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8A67902C-C4E8-482B-A40C-B33FA11DCF16}"/>
              </a:ext>
            </a:extLst>
          </p:cNvPr>
          <p:cNvSpPr txBox="1"/>
          <p:nvPr/>
        </p:nvSpPr>
        <p:spPr>
          <a:xfrm>
            <a:off x="585630" y="2062534"/>
            <a:ext cx="1226047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3800" b="1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cxnSp>
        <p:nvCxnSpPr>
          <p:cNvPr id="8" name="Conector reto 7">
            <a:extLst>
              <a:ext uri="{FF2B5EF4-FFF2-40B4-BE49-F238E27FC236}">
                <a16:creationId xmlns:a16="http://schemas.microsoft.com/office/drawing/2014/main" id="{8B9D14D3-ADF5-4741-995D-A075203E2C33}"/>
              </a:ext>
            </a:extLst>
          </p:cNvPr>
          <p:cNvCxnSpPr/>
          <p:nvPr/>
        </p:nvCxnSpPr>
        <p:spPr>
          <a:xfrm>
            <a:off x="1811677" y="2062534"/>
            <a:ext cx="0" cy="405059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CaixaDeTexto 19">
            <a:extLst>
              <a:ext uri="{FF2B5EF4-FFF2-40B4-BE49-F238E27FC236}">
                <a16:creationId xmlns:a16="http://schemas.microsoft.com/office/drawing/2014/main" id="{5FDB166F-DAD5-471D-BAA9-F4414A95A393}"/>
              </a:ext>
            </a:extLst>
          </p:cNvPr>
          <p:cNvSpPr txBox="1"/>
          <p:nvPr/>
        </p:nvSpPr>
        <p:spPr>
          <a:xfrm>
            <a:off x="2080515" y="2062534"/>
            <a:ext cx="94470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atin typeface="Arial" panose="020B0604020202020204" pitchFamily="34" charset="0"/>
                <a:cs typeface="Arial" panose="020B0604020202020204" pitchFamily="34" charset="0"/>
              </a:rPr>
              <a:t>O que a Bíblia ensina sobre a oração?</a:t>
            </a:r>
            <a:endParaRPr lang="pt-B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2398468B-08DB-4886-A7BD-3E283DF50BCF}"/>
              </a:ext>
            </a:extLst>
          </p:cNvPr>
          <p:cNvSpPr txBox="1"/>
          <p:nvPr/>
        </p:nvSpPr>
        <p:spPr>
          <a:xfrm>
            <a:off x="2080515" y="2628763"/>
            <a:ext cx="94470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Daniel 6:10</a:t>
            </a:r>
          </a:p>
        </p:txBody>
      </p:sp>
      <p:cxnSp>
        <p:nvCxnSpPr>
          <p:cNvPr id="13" name="Conector reto 12">
            <a:extLst>
              <a:ext uri="{FF2B5EF4-FFF2-40B4-BE49-F238E27FC236}">
                <a16:creationId xmlns:a16="http://schemas.microsoft.com/office/drawing/2014/main" id="{04F44B70-1A86-41F9-A260-2CC68C0213D7}"/>
              </a:ext>
            </a:extLst>
          </p:cNvPr>
          <p:cNvCxnSpPr/>
          <p:nvPr/>
        </p:nvCxnSpPr>
        <p:spPr>
          <a:xfrm>
            <a:off x="2188396" y="4181581"/>
            <a:ext cx="9339208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Conector reto 13">
            <a:extLst>
              <a:ext uri="{FF2B5EF4-FFF2-40B4-BE49-F238E27FC236}">
                <a16:creationId xmlns:a16="http://schemas.microsoft.com/office/drawing/2014/main" id="{50A6AC76-7C9D-4937-9680-EF7E7DA9F29A}"/>
              </a:ext>
            </a:extLst>
          </p:cNvPr>
          <p:cNvCxnSpPr/>
          <p:nvPr/>
        </p:nvCxnSpPr>
        <p:spPr>
          <a:xfrm>
            <a:off x="2188394" y="3758628"/>
            <a:ext cx="9339208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Conector reto 15">
            <a:extLst>
              <a:ext uri="{FF2B5EF4-FFF2-40B4-BE49-F238E27FC236}">
                <a16:creationId xmlns:a16="http://schemas.microsoft.com/office/drawing/2014/main" id="{AC42FCC5-00A2-4A21-80FE-348A39437254}"/>
              </a:ext>
            </a:extLst>
          </p:cNvPr>
          <p:cNvCxnSpPr/>
          <p:nvPr/>
        </p:nvCxnSpPr>
        <p:spPr>
          <a:xfrm>
            <a:off x="2176412" y="5032628"/>
            <a:ext cx="9339208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Conector reto 18">
            <a:extLst>
              <a:ext uri="{FF2B5EF4-FFF2-40B4-BE49-F238E27FC236}">
                <a16:creationId xmlns:a16="http://schemas.microsoft.com/office/drawing/2014/main" id="{D3E0A185-5B94-4783-A14F-C419EDA47300}"/>
              </a:ext>
            </a:extLst>
          </p:cNvPr>
          <p:cNvCxnSpPr/>
          <p:nvPr/>
        </p:nvCxnSpPr>
        <p:spPr>
          <a:xfrm>
            <a:off x="2176410" y="4609675"/>
            <a:ext cx="9339208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Conector reto 20">
            <a:extLst>
              <a:ext uri="{FF2B5EF4-FFF2-40B4-BE49-F238E27FC236}">
                <a16:creationId xmlns:a16="http://schemas.microsoft.com/office/drawing/2014/main" id="{B7AD7B8E-11AC-420C-9BDE-A172490761A5}"/>
              </a:ext>
            </a:extLst>
          </p:cNvPr>
          <p:cNvCxnSpPr/>
          <p:nvPr/>
        </p:nvCxnSpPr>
        <p:spPr>
          <a:xfrm>
            <a:off x="2188394" y="5461615"/>
            <a:ext cx="9339208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36589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6390DD83-3680-4A26-9017-ADE92FE42287}"/>
              </a:ext>
            </a:extLst>
          </p:cNvPr>
          <p:cNvSpPr/>
          <p:nvPr/>
        </p:nvSpPr>
        <p:spPr>
          <a:xfrm>
            <a:off x="0" y="1263721"/>
            <a:ext cx="5815173" cy="23630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4" name="Conector reto 3">
            <a:extLst>
              <a:ext uri="{FF2B5EF4-FFF2-40B4-BE49-F238E27FC236}">
                <a16:creationId xmlns:a16="http://schemas.microsoft.com/office/drawing/2014/main" id="{4FBD2508-5E6D-4FFE-B048-A79E5E60FEE1}"/>
              </a:ext>
            </a:extLst>
          </p:cNvPr>
          <p:cNvCxnSpPr/>
          <p:nvPr/>
        </p:nvCxnSpPr>
        <p:spPr>
          <a:xfrm>
            <a:off x="5527497" y="1294545"/>
            <a:ext cx="6072027" cy="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CaixaDeTexto 4">
            <a:extLst>
              <a:ext uri="{FF2B5EF4-FFF2-40B4-BE49-F238E27FC236}">
                <a16:creationId xmlns:a16="http://schemas.microsoft.com/office/drawing/2014/main" id="{C2770A13-A7F3-468E-95D1-8717E2FFF946}"/>
              </a:ext>
            </a:extLst>
          </p:cNvPr>
          <p:cNvSpPr txBox="1"/>
          <p:nvPr/>
        </p:nvSpPr>
        <p:spPr>
          <a:xfrm>
            <a:off x="503438" y="493158"/>
            <a:ext cx="64829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400" b="1" dirty="0">
                <a:solidFill>
                  <a:srgbClr val="C00000"/>
                </a:solidFill>
              </a:rPr>
              <a:t>Sua família e Deus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8A67902C-C4E8-482B-A40C-B33FA11DCF16}"/>
              </a:ext>
            </a:extLst>
          </p:cNvPr>
          <p:cNvSpPr txBox="1"/>
          <p:nvPr/>
        </p:nvSpPr>
        <p:spPr>
          <a:xfrm>
            <a:off x="585630" y="2062534"/>
            <a:ext cx="1226047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3800" b="1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cxnSp>
        <p:nvCxnSpPr>
          <p:cNvPr id="8" name="Conector reto 7">
            <a:extLst>
              <a:ext uri="{FF2B5EF4-FFF2-40B4-BE49-F238E27FC236}">
                <a16:creationId xmlns:a16="http://schemas.microsoft.com/office/drawing/2014/main" id="{8B9D14D3-ADF5-4741-995D-A075203E2C33}"/>
              </a:ext>
            </a:extLst>
          </p:cNvPr>
          <p:cNvCxnSpPr/>
          <p:nvPr/>
        </p:nvCxnSpPr>
        <p:spPr>
          <a:xfrm>
            <a:off x="1811677" y="2062534"/>
            <a:ext cx="0" cy="405059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Conector reto 9">
            <a:extLst>
              <a:ext uri="{FF2B5EF4-FFF2-40B4-BE49-F238E27FC236}">
                <a16:creationId xmlns:a16="http://schemas.microsoft.com/office/drawing/2014/main" id="{101C8082-D27C-4DED-BC6A-B3F894BE81B7}"/>
              </a:ext>
            </a:extLst>
          </p:cNvPr>
          <p:cNvCxnSpPr/>
          <p:nvPr/>
        </p:nvCxnSpPr>
        <p:spPr>
          <a:xfrm>
            <a:off x="2188396" y="4181581"/>
            <a:ext cx="9339208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Conector reto 12">
            <a:extLst>
              <a:ext uri="{FF2B5EF4-FFF2-40B4-BE49-F238E27FC236}">
                <a16:creationId xmlns:a16="http://schemas.microsoft.com/office/drawing/2014/main" id="{60C39057-2D24-44D7-B29F-01F1D67EA951}"/>
              </a:ext>
            </a:extLst>
          </p:cNvPr>
          <p:cNvCxnSpPr/>
          <p:nvPr/>
        </p:nvCxnSpPr>
        <p:spPr>
          <a:xfrm>
            <a:off x="2188394" y="3758628"/>
            <a:ext cx="9339208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CaixaDeTexto 2">
            <a:extLst>
              <a:ext uri="{FF2B5EF4-FFF2-40B4-BE49-F238E27FC236}">
                <a16:creationId xmlns:a16="http://schemas.microsoft.com/office/drawing/2014/main" id="{6D577372-24B0-4E97-BFAD-41315A960544}"/>
              </a:ext>
            </a:extLst>
          </p:cNvPr>
          <p:cNvSpPr txBox="1"/>
          <p:nvPr/>
        </p:nvSpPr>
        <p:spPr>
          <a:xfrm>
            <a:off x="2172980" y="3300460"/>
            <a:ext cx="892310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0" dirty="0">
                <a:solidFill>
                  <a:schemeClr val="bg2">
                    <a:lumMod val="50000"/>
                  </a:schemeClr>
                </a:solidFill>
                <a:effectLst/>
              </a:rPr>
              <a:t>Quando Daniel soube que o decreto tinha sido publicado, foi para casa, para o seu quarto, no andar de cima, cujas janelas davam para Jerusalém e ali fez o que costumava fazer: três vezes por dia ele se ajoelhava e orava, agradecendo ao seu Deus.</a:t>
            </a:r>
            <a:endParaRPr lang="pt-BR" sz="28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AA8123F5-3EF9-4C04-84D9-9597D07F29F5}"/>
              </a:ext>
            </a:extLst>
          </p:cNvPr>
          <p:cNvSpPr txBox="1"/>
          <p:nvPr/>
        </p:nvSpPr>
        <p:spPr>
          <a:xfrm>
            <a:off x="2080515" y="2062534"/>
            <a:ext cx="94470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atin typeface="Arial" panose="020B0604020202020204" pitchFamily="34" charset="0"/>
                <a:cs typeface="Arial" panose="020B0604020202020204" pitchFamily="34" charset="0"/>
              </a:rPr>
              <a:t>O que a Bíblia ensina sobre a oração?</a:t>
            </a:r>
            <a:endParaRPr lang="pt-B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8FF79E12-58D4-48A6-AA58-1E1C7CB8B1C1}"/>
              </a:ext>
            </a:extLst>
          </p:cNvPr>
          <p:cNvSpPr txBox="1"/>
          <p:nvPr/>
        </p:nvSpPr>
        <p:spPr>
          <a:xfrm>
            <a:off x="2080515" y="2628763"/>
            <a:ext cx="94470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Daniel 6:10</a:t>
            </a:r>
          </a:p>
        </p:txBody>
      </p:sp>
      <p:cxnSp>
        <p:nvCxnSpPr>
          <p:cNvPr id="16" name="Conector reto 15">
            <a:extLst>
              <a:ext uri="{FF2B5EF4-FFF2-40B4-BE49-F238E27FC236}">
                <a16:creationId xmlns:a16="http://schemas.microsoft.com/office/drawing/2014/main" id="{D6349159-62B5-4663-A868-7D8BF565ADC9}"/>
              </a:ext>
            </a:extLst>
          </p:cNvPr>
          <p:cNvCxnSpPr/>
          <p:nvPr/>
        </p:nvCxnSpPr>
        <p:spPr>
          <a:xfrm>
            <a:off x="2176412" y="5032628"/>
            <a:ext cx="9339208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Conector reto 16">
            <a:extLst>
              <a:ext uri="{FF2B5EF4-FFF2-40B4-BE49-F238E27FC236}">
                <a16:creationId xmlns:a16="http://schemas.microsoft.com/office/drawing/2014/main" id="{14E402C2-626D-4AE5-A69A-C3F1983039BF}"/>
              </a:ext>
            </a:extLst>
          </p:cNvPr>
          <p:cNvCxnSpPr/>
          <p:nvPr/>
        </p:nvCxnSpPr>
        <p:spPr>
          <a:xfrm>
            <a:off x="2176410" y="4609675"/>
            <a:ext cx="9339208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Conector reto 17">
            <a:extLst>
              <a:ext uri="{FF2B5EF4-FFF2-40B4-BE49-F238E27FC236}">
                <a16:creationId xmlns:a16="http://schemas.microsoft.com/office/drawing/2014/main" id="{3969E59F-096D-4757-8F64-0242E204A915}"/>
              </a:ext>
            </a:extLst>
          </p:cNvPr>
          <p:cNvCxnSpPr/>
          <p:nvPr/>
        </p:nvCxnSpPr>
        <p:spPr>
          <a:xfrm>
            <a:off x="2188394" y="5461615"/>
            <a:ext cx="9339208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9178210"/>
      </p:ext>
    </p:extLst>
  </p:cSld>
  <p:clrMapOvr>
    <a:masterClrMapping/>
  </p:clrMapOvr>
  <p:transition spd="slow">
    <p:wipe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6390DD83-3680-4A26-9017-ADE92FE42287}"/>
              </a:ext>
            </a:extLst>
          </p:cNvPr>
          <p:cNvSpPr/>
          <p:nvPr/>
        </p:nvSpPr>
        <p:spPr>
          <a:xfrm>
            <a:off x="0" y="1263721"/>
            <a:ext cx="5815173" cy="23630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4" name="Conector reto 3">
            <a:extLst>
              <a:ext uri="{FF2B5EF4-FFF2-40B4-BE49-F238E27FC236}">
                <a16:creationId xmlns:a16="http://schemas.microsoft.com/office/drawing/2014/main" id="{4FBD2508-5E6D-4FFE-B048-A79E5E60FEE1}"/>
              </a:ext>
            </a:extLst>
          </p:cNvPr>
          <p:cNvCxnSpPr/>
          <p:nvPr/>
        </p:nvCxnSpPr>
        <p:spPr>
          <a:xfrm>
            <a:off x="5527497" y="1294545"/>
            <a:ext cx="6072027" cy="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CaixaDeTexto 4">
            <a:extLst>
              <a:ext uri="{FF2B5EF4-FFF2-40B4-BE49-F238E27FC236}">
                <a16:creationId xmlns:a16="http://schemas.microsoft.com/office/drawing/2014/main" id="{C2770A13-A7F3-468E-95D1-8717E2FFF946}"/>
              </a:ext>
            </a:extLst>
          </p:cNvPr>
          <p:cNvSpPr txBox="1"/>
          <p:nvPr/>
        </p:nvSpPr>
        <p:spPr>
          <a:xfrm>
            <a:off x="503438" y="493158"/>
            <a:ext cx="64829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400" b="1" dirty="0">
                <a:solidFill>
                  <a:srgbClr val="C00000"/>
                </a:solidFill>
              </a:rPr>
              <a:t>Sua família e Deus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8A67902C-C4E8-482B-A40C-B33FA11DCF16}"/>
              </a:ext>
            </a:extLst>
          </p:cNvPr>
          <p:cNvSpPr txBox="1"/>
          <p:nvPr/>
        </p:nvSpPr>
        <p:spPr>
          <a:xfrm>
            <a:off x="585630" y="2062534"/>
            <a:ext cx="1226047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3800" b="1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cxnSp>
        <p:nvCxnSpPr>
          <p:cNvPr id="8" name="Conector reto 7">
            <a:extLst>
              <a:ext uri="{FF2B5EF4-FFF2-40B4-BE49-F238E27FC236}">
                <a16:creationId xmlns:a16="http://schemas.microsoft.com/office/drawing/2014/main" id="{8B9D14D3-ADF5-4741-995D-A075203E2C33}"/>
              </a:ext>
            </a:extLst>
          </p:cNvPr>
          <p:cNvCxnSpPr/>
          <p:nvPr/>
        </p:nvCxnSpPr>
        <p:spPr>
          <a:xfrm>
            <a:off x="1811677" y="2062534"/>
            <a:ext cx="0" cy="405059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CaixaDeTexto 19">
            <a:extLst>
              <a:ext uri="{FF2B5EF4-FFF2-40B4-BE49-F238E27FC236}">
                <a16:creationId xmlns:a16="http://schemas.microsoft.com/office/drawing/2014/main" id="{5FDB166F-DAD5-471D-BAA9-F4414A95A393}"/>
              </a:ext>
            </a:extLst>
          </p:cNvPr>
          <p:cNvSpPr txBox="1"/>
          <p:nvPr/>
        </p:nvSpPr>
        <p:spPr>
          <a:xfrm>
            <a:off x="2080515" y="2062534"/>
            <a:ext cx="94470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atin typeface="Arial" panose="020B0604020202020204" pitchFamily="34" charset="0"/>
                <a:cs typeface="Arial" panose="020B0604020202020204" pitchFamily="34" charset="0"/>
              </a:rPr>
              <a:t>O que a Bíblia ensina sobre a oração?</a:t>
            </a:r>
            <a:endParaRPr lang="pt-B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7EE38F0F-8829-4A7C-AD3A-ACB5F01C1FD0}"/>
              </a:ext>
            </a:extLst>
          </p:cNvPr>
          <p:cNvSpPr txBox="1"/>
          <p:nvPr/>
        </p:nvSpPr>
        <p:spPr>
          <a:xfrm>
            <a:off x="2080515" y="2628763"/>
            <a:ext cx="94470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Tiago 5:16</a:t>
            </a:r>
          </a:p>
        </p:txBody>
      </p:sp>
      <p:cxnSp>
        <p:nvCxnSpPr>
          <p:cNvPr id="17" name="Conector reto 16">
            <a:extLst>
              <a:ext uri="{FF2B5EF4-FFF2-40B4-BE49-F238E27FC236}">
                <a16:creationId xmlns:a16="http://schemas.microsoft.com/office/drawing/2014/main" id="{D9F080A8-ED07-482B-98F4-2FDA0B448240}"/>
              </a:ext>
            </a:extLst>
          </p:cNvPr>
          <p:cNvCxnSpPr/>
          <p:nvPr/>
        </p:nvCxnSpPr>
        <p:spPr>
          <a:xfrm>
            <a:off x="2188396" y="4181581"/>
            <a:ext cx="9339208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Conector reto 17">
            <a:extLst>
              <a:ext uri="{FF2B5EF4-FFF2-40B4-BE49-F238E27FC236}">
                <a16:creationId xmlns:a16="http://schemas.microsoft.com/office/drawing/2014/main" id="{65AF8410-33DA-4ACF-AD51-A31E8D74297E}"/>
              </a:ext>
            </a:extLst>
          </p:cNvPr>
          <p:cNvCxnSpPr/>
          <p:nvPr/>
        </p:nvCxnSpPr>
        <p:spPr>
          <a:xfrm>
            <a:off x="2188394" y="3758628"/>
            <a:ext cx="9339208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Conector reto 22">
            <a:extLst>
              <a:ext uri="{FF2B5EF4-FFF2-40B4-BE49-F238E27FC236}">
                <a16:creationId xmlns:a16="http://schemas.microsoft.com/office/drawing/2014/main" id="{EDC842D8-2073-4989-AFB1-F2DCC8F64838}"/>
              </a:ext>
            </a:extLst>
          </p:cNvPr>
          <p:cNvCxnSpPr/>
          <p:nvPr/>
        </p:nvCxnSpPr>
        <p:spPr>
          <a:xfrm>
            <a:off x="2176410" y="4609675"/>
            <a:ext cx="9339208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9169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6390DD83-3680-4A26-9017-ADE92FE42287}"/>
              </a:ext>
            </a:extLst>
          </p:cNvPr>
          <p:cNvSpPr/>
          <p:nvPr/>
        </p:nvSpPr>
        <p:spPr>
          <a:xfrm>
            <a:off x="0" y="1263721"/>
            <a:ext cx="5815173" cy="23630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4" name="Conector reto 3">
            <a:extLst>
              <a:ext uri="{FF2B5EF4-FFF2-40B4-BE49-F238E27FC236}">
                <a16:creationId xmlns:a16="http://schemas.microsoft.com/office/drawing/2014/main" id="{4FBD2508-5E6D-4FFE-B048-A79E5E60FEE1}"/>
              </a:ext>
            </a:extLst>
          </p:cNvPr>
          <p:cNvCxnSpPr/>
          <p:nvPr/>
        </p:nvCxnSpPr>
        <p:spPr>
          <a:xfrm>
            <a:off x="5527497" y="1294545"/>
            <a:ext cx="6072027" cy="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CaixaDeTexto 4">
            <a:extLst>
              <a:ext uri="{FF2B5EF4-FFF2-40B4-BE49-F238E27FC236}">
                <a16:creationId xmlns:a16="http://schemas.microsoft.com/office/drawing/2014/main" id="{C2770A13-A7F3-468E-95D1-8717E2FFF946}"/>
              </a:ext>
            </a:extLst>
          </p:cNvPr>
          <p:cNvSpPr txBox="1"/>
          <p:nvPr/>
        </p:nvSpPr>
        <p:spPr>
          <a:xfrm>
            <a:off x="503438" y="493158"/>
            <a:ext cx="64829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400" b="1" dirty="0">
                <a:solidFill>
                  <a:srgbClr val="C00000"/>
                </a:solidFill>
              </a:rPr>
              <a:t>Sua família e Deus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8A67902C-C4E8-482B-A40C-B33FA11DCF16}"/>
              </a:ext>
            </a:extLst>
          </p:cNvPr>
          <p:cNvSpPr txBox="1"/>
          <p:nvPr/>
        </p:nvSpPr>
        <p:spPr>
          <a:xfrm>
            <a:off x="585630" y="2062534"/>
            <a:ext cx="1226047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3800" b="1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cxnSp>
        <p:nvCxnSpPr>
          <p:cNvPr id="8" name="Conector reto 7">
            <a:extLst>
              <a:ext uri="{FF2B5EF4-FFF2-40B4-BE49-F238E27FC236}">
                <a16:creationId xmlns:a16="http://schemas.microsoft.com/office/drawing/2014/main" id="{8B9D14D3-ADF5-4741-995D-A075203E2C33}"/>
              </a:ext>
            </a:extLst>
          </p:cNvPr>
          <p:cNvCxnSpPr/>
          <p:nvPr/>
        </p:nvCxnSpPr>
        <p:spPr>
          <a:xfrm>
            <a:off x="1811677" y="2062534"/>
            <a:ext cx="0" cy="405059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Conector reto 9">
            <a:extLst>
              <a:ext uri="{FF2B5EF4-FFF2-40B4-BE49-F238E27FC236}">
                <a16:creationId xmlns:a16="http://schemas.microsoft.com/office/drawing/2014/main" id="{101C8082-D27C-4DED-BC6A-B3F894BE81B7}"/>
              </a:ext>
            </a:extLst>
          </p:cNvPr>
          <p:cNvCxnSpPr/>
          <p:nvPr/>
        </p:nvCxnSpPr>
        <p:spPr>
          <a:xfrm>
            <a:off x="2188396" y="4181581"/>
            <a:ext cx="9339208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Conector reto 12">
            <a:extLst>
              <a:ext uri="{FF2B5EF4-FFF2-40B4-BE49-F238E27FC236}">
                <a16:creationId xmlns:a16="http://schemas.microsoft.com/office/drawing/2014/main" id="{60C39057-2D24-44D7-B29F-01F1D67EA951}"/>
              </a:ext>
            </a:extLst>
          </p:cNvPr>
          <p:cNvCxnSpPr/>
          <p:nvPr/>
        </p:nvCxnSpPr>
        <p:spPr>
          <a:xfrm>
            <a:off x="2188394" y="3758628"/>
            <a:ext cx="9339208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CaixaDeTexto 2">
            <a:extLst>
              <a:ext uri="{FF2B5EF4-FFF2-40B4-BE49-F238E27FC236}">
                <a16:creationId xmlns:a16="http://schemas.microsoft.com/office/drawing/2014/main" id="{6D577372-24B0-4E97-BFAD-41315A960544}"/>
              </a:ext>
            </a:extLst>
          </p:cNvPr>
          <p:cNvSpPr txBox="1"/>
          <p:nvPr/>
        </p:nvSpPr>
        <p:spPr>
          <a:xfrm>
            <a:off x="2172980" y="3300460"/>
            <a:ext cx="892310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0" dirty="0">
                <a:solidFill>
                  <a:schemeClr val="bg2">
                    <a:lumMod val="50000"/>
                  </a:schemeClr>
                </a:solidFill>
                <a:effectLst/>
              </a:rPr>
              <a:t>Portanto, confessem os seus pecados uns aos outros e orem uns pelos outros para serem curados. A oração de um justo é poderosa e eficaz.</a:t>
            </a:r>
            <a:endParaRPr lang="pt-BR" sz="28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AA8123F5-3EF9-4C04-84D9-9597D07F29F5}"/>
              </a:ext>
            </a:extLst>
          </p:cNvPr>
          <p:cNvSpPr txBox="1"/>
          <p:nvPr/>
        </p:nvSpPr>
        <p:spPr>
          <a:xfrm>
            <a:off x="2080515" y="2062534"/>
            <a:ext cx="94470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atin typeface="Arial" panose="020B0604020202020204" pitchFamily="34" charset="0"/>
                <a:cs typeface="Arial" panose="020B0604020202020204" pitchFamily="34" charset="0"/>
              </a:rPr>
              <a:t>O que a Bíblia ensina sobre a oração?</a:t>
            </a:r>
            <a:endParaRPr lang="pt-B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8FF79E12-58D4-48A6-AA58-1E1C7CB8B1C1}"/>
              </a:ext>
            </a:extLst>
          </p:cNvPr>
          <p:cNvSpPr txBox="1"/>
          <p:nvPr/>
        </p:nvSpPr>
        <p:spPr>
          <a:xfrm>
            <a:off x="2080515" y="2628763"/>
            <a:ext cx="94470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Tiago 5:16</a:t>
            </a:r>
          </a:p>
        </p:txBody>
      </p:sp>
      <p:cxnSp>
        <p:nvCxnSpPr>
          <p:cNvPr id="17" name="Conector reto 16">
            <a:extLst>
              <a:ext uri="{FF2B5EF4-FFF2-40B4-BE49-F238E27FC236}">
                <a16:creationId xmlns:a16="http://schemas.microsoft.com/office/drawing/2014/main" id="{14E402C2-626D-4AE5-A69A-C3F1983039BF}"/>
              </a:ext>
            </a:extLst>
          </p:cNvPr>
          <p:cNvCxnSpPr/>
          <p:nvPr/>
        </p:nvCxnSpPr>
        <p:spPr>
          <a:xfrm>
            <a:off x="2176410" y="4609675"/>
            <a:ext cx="9339208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9797593"/>
      </p:ext>
    </p:extLst>
  </p:cSld>
  <p:clrMapOvr>
    <a:masterClrMapping/>
  </p:clrMapOvr>
  <p:transition spd="slow">
    <p:wipe dir="r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6390DD83-3680-4A26-9017-ADE92FE42287}"/>
              </a:ext>
            </a:extLst>
          </p:cNvPr>
          <p:cNvSpPr/>
          <p:nvPr/>
        </p:nvSpPr>
        <p:spPr>
          <a:xfrm>
            <a:off x="0" y="1263721"/>
            <a:ext cx="5815173" cy="23630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4" name="Conector reto 3">
            <a:extLst>
              <a:ext uri="{FF2B5EF4-FFF2-40B4-BE49-F238E27FC236}">
                <a16:creationId xmlns:a16="http://schemas.microsoft.com/office/drawing/2014/main" id="{4FBD2508-5E6D-4FFE-B048-A79E5E60FEE1}"/>
              </a:ext>
            </a:extLst>
          </p:cNvPr>
          <p:cNvCxnSpPr/>
          <p:nvPr/>
        </p:nvCxnSpPr>
        <p:spPr>
          <a:xfrm>
            <a:off x="5527497" y="1294545"/>
            <a:ext cx="6072027" cy="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CaixaDeTexto 4">
            <a:extLst>
              <a:ext uri="{FF2B5EF4-FFF2-40B4-BE49-F238E27FC236}">
                <a16:creationId xmlns:a16="http://schemas.microsoft.com/office/drawing/2014/main" id="{C2770A13-A7F3-468E-95D1-8717E2FFF946}"/>
              </a:ext>
            </a:extLst>
          </p:cNvPr>
          <p:cNvSpPr txBox="1"/>
          <p:nvPr/>
        </p:nvSpPr>
        <p:spPr>
          <a:xfrm>
            <a:off x="503438" y="493158"/>
            <a:ext cx="64829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400" b="1" dirty="0">
                <a:solidFill>
                  <a:srgbClr val="C00000"/>
                </a:solidFill>
              </a:rPr>
              <a:t>Sua família e Deus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8A67902C-C4E8-482B-A40C-B33FA11DCF16}"/>
              </a:ext>
            </a:extLst>
          </p:cNvPr>
          <p:cNvSpPr txBox="1"/>
          <p:nvPr/>
        </p:nvSpPr>
        <p:spPr>
          <a:xfrm>
            <a:off x="585630" y="2062534"/>
            <a:ext cx="1226047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3800" b="1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  <p:cxnSp>
        <p:nvCxnSpPr>
          <p:cNvPr id="8" name="Conector reto 7">
            <a:extLst>
              <a:ext uri="{FF2B5EF4-FFF2-40B4-BE49-F238E27FC236}">
                <a16:creationId xmlns:a16="http://schemas.microsoft.com/office/drawing/2014/main" id="{8B9D14D3-ADF5-4741-995D-A075203E2C33}"/>
              </a:ext>
            </a:extLst>
          </p:cNvPr>
          <p:cNvCxnSpPr/>
          <p:nvPr/>
        </p:nvCxnSpPr>
        <p:spPr>
          <a:xfrm>
            <a:off x="1811677" y="2062534"/>
            <a:ext cx="0" cy="405059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CaixaDeTexto 14">
            <a:extLst>
              <a:ext uri="{FF2B5EF4-FFF2-40B4-BE49-F238E27FC236}">
                <a16:creationId xmlns:a16="http://schemas.microsoft.com/office/drawing/2014/main" id="{F880B198-A5E8-4846-934D-776F7449819A}"/>
              </a:ext>
            </a:extLst>
          </p:cNvPr>
          <p:cNvSpPr txBox="1"/>
          <p:nvPr/>
        </p:nvSpPr>
        <p:spPr>
          <a:xfrm>
            <a:off x="2065115" y="2205898"/>
            <a:ext cx="944707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atin typeface="Arial" panose="020B0604020202020204" pitchFamily="34" charset="0"/>
                <a:cs typeface="Arial" panose="020B0604020202020204" pitchFamily="34" charset="0"/>
              </a:rPr>
              <a:t>O que Deus tem a dizer para nós através de Sua palavra?</a:t>
            </a:r>
            <a:endParaRPr lang="pt-B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1" name="Conector reto 20">
            <a:extLst>
              <a:ext uri="{FF2B5EF4-FFF2-40B4-BE49-F238E27FC236}">
                <a16:creationId xmlns:a16="http://schemas.microsoft.com/office/drawing/2014/main" id="{F3658282-6CB8-4F1E-B978-424430FA1863}"/>
              </a:ext>
            </a:extLst>
          </p:cNvPr>
          <p:cNvCxnSpPr/>
          <p:nvPr/>
        </p:nvCxnSpPr>
        <p:spPr>
          <a:xfrm>
            <a:off x="2188380" y="4395625"/>
            <a:ext cx="9339208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CaixaDeTexto 2">
            <a:extLst>
              <a:ext uri="{FF2B5EF4-FFF2-40B4-BE49-F238E27FC236}">
                <a16:creationId xmlns:a16="http://schemas.microsoft.com/office/drawing/2014/main" id="{C372ADAB-91B9-4234-9650-968E1E2707E1}"/>
              </a:ext>
            </a:extLst>
          </p:cNvPr>
          <p:cNvSpPr txBox="1"/>
          <p:nvPr/>
        </p:nvSpPr>
        <p:spPr>
          <a:xfrm>
            <a:off x="2065114" y="3213820"/>
            <a:ext cx="94470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João 17:17</a:t>
            </a:r>
          </a:p>
        </p:txBody>
      </p:sp>
    </p:spTree>
    <p:extLst>
      <p:ext uri="{BB962C8B-B14F-4D97-AF65-F5344CB8AC3E}">
        <p14:creationId xmlns:p14="http://schemas.microsoft.com/office/powerpoint/2010/main" val="311210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6390DD83-3680-4A26-9017-ADE92FE42287}"/>
              </a:ext>
            </a:extLst>
          </p:cNvPr>
          <p:cNvSpPr/>
          <p:nvPr/>
        </p:nvSpPr>
        <p:spPr>
          <a:xfrm>
            <a:off x="0" y="1263721"/>
            <a:ext cx="5815173" cy="23630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4" name="Conector reto 3">
            <a:extLst>
              <a:ext uri="{FF2B5EF4-FFF2-40B4-BE49-F238E27FC236}">
                <a16:creationId xmlns:a16="http://schemas.microsoft.com/office/drawing/2014/main" id="{4FBD2508-5E6D-4FFE-B048-A79E5E60FEE1}"/>
              </a:ext>
            </a:extLst>
          </p:cNvPr>
          <p:cNvCxnSpPr/>
          <p:nvPr/>
        </p:nvCxnSpPr>
        <p:spPr>
          <a:xfrm>
            <a:off x="5527497" y="1294545"/>
            <a:ext cx="6072027" cy="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CaixaDeTexto 4">
            <a:extLst>
              <a:ext uri="{FF2B5EF4-FFF2-40B4-BE49-F238E27FC236}">
                <a16:creationId xmlns:a16="http://schemas.microsoft.com/office/drawing/2014/main" id="{C2770A13-A7F3-468E-95D1-8717E2FFF946}"/>
              </a:ext>
            </a:extLst>
          </p:cNvPr>
          <p:cNvSpPr txBox="1"/>
          <p:nvPr/>
        </p:nvSpPr>
        <p:spPr>
          <a:xfrm>
            <a:off x="503438" y="493158"/>
            <a:ext cx="64829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400" b="1" dirty="0">
                <a:solidFill>
                  <a:srgbClr val="C00000"/>
                </a:solidFill>
              </a:rPr>
              <a:t>Sua família e Deus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8A67902C-C4E8-482B-A40C-B33FA11DCF16}"/>
              </a:ext>
            </a:extLst>
          </p:cNvPr>
          <p:cNvSpPr txBox="1"/>
          <p:nvPr/>
        </p:nvSpPr>
        <p:spPr>
          <a:xfrm>
            <a:off x="585630" y="2062534"/>
            <a:ext cx="1226047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3800" b="1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  <p:cxnSp>
        <p:nvCxnSpPr>
          <p:cNvPr id="8" name="Conector reto 7">
            <a:extLst>
              <a:ext uri="{FF2B5EF4-FFF2-40B4-BE49-F238E27FC236}">
                <a16:creationId xmlns:a16="http://schemas.microsoft.com/office/drawing/2014/main" id="{8B9D14D3-ADF5-4741-995D-A075203E2C33}"/>
              </a:ext>
            </a:extLst>
          </p:cNvPr>
          <p:cNvCxnSpPr/>
          <p:nvPr/>
        </p:nvCxnSpPr>
        <p:spPr>
          <a:xfrm>
            <a:off x="1811677" y="2062534"/>
            <a:ext cx="0" cy="405059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4" name="CaixaDeTexto 23">
            <a:extLst>
              <a:ext uri="{FF2B5EF4-FFF2-40B4-BE49-F238E27FC236}">
                <a16:creationId xmlns:a16="http://schemas.microsoft.com/office/drawing/2014/main" id="{F12631CA-17A8-4C39-AB26-2CACA1C57B07}"/>
              </a:ext>
            </a:extLst>
          </p:cNvPr>
          <p:cNvSpPr txBox="1"/>
          <p:nvPr/>
        </p:nvSpPr>
        <p:spPr>
          <a:xfrm>
            <a:off x="2065115" y="2205898"/>
            <a:ext cx="944707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atin typeface="Arial" panose="020B0604020202020204" pitchFamily="34" charset="0"/>
                <a:cs typeface="Arial" panose="020B0604020202020204" pitchFamily="34" charset="0"/>
              </a:rPr>
              <a:t>O que Deus tem a dizer para nós através de Sua palavra?</a:t>
            </a:r>
            <a:endParaRPr lang="pt-B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5" name="Conector reto 24">
            <a:extLst>
              <a:ext uri="{FF2B5EF4-FFF2-40B4-BE49-F238E27FC236}">
                <a16:creationId xmlns:a16="http://schemas.microsoft.com/office/drawing/2014/main" id="{D5875869-D3FE-4AD2-AB6A-6B953CF7F3C6}"/>
              </a:ext>
            </a:extLst>
          </p:cNvPr>
          <p:cNvCxnSpPr/>
          <p:nvPr/>
        </p:nvCxnSpPr>
        <p:spPr>
          <a:xfrm>
            <a:off x="2188380" y="4395625"/>
            <a:ext cx="9339208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6" name="CaixaDeTexto 25">
            <a:extLst>
              <a:ext uri="{FF2B5EF4-FFF2-40B4-BE49-F238E27FC236}">
                <a16:creationId xmlns:a16="http://schemas.microsoft.com/office/drawing/2014/main" id="{1884A037-395B-4E5E-8B57-129D833253EF}"/>
              </a:ext>
            </a:extLst>
          </p:cNvPr>
          <p:cNvSpPr txBox="1"/>
          <p:nvPr/>
        </p:nvSpPr>
        <p:spPr>
          <a:xfrm>
            <a:off x="2065114" y="3213820"/>
            <a:ext cx="94470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João 17:17</a:t>
            </a:r>
          </a:p>
        </p:txBody>
      </p:sp>
      <p:sp>
        <p:nvSpPr>
          <p:cNvPr id="27" name="CaixaDeTexto 26">
            <a:extLst>
              <a:ext uri="{FF2B5EF4-FFF2-40B4-BE49-F238E27FC236}">
                <a16:creationId xmlns:a16="http://schemas.microsoft.com/office/drawing/2014/main" id="{0FC8AA7C-4D8C-40CE-8BBC-FC25BEFE38D9}"/>
              </a:ext>
            </a:extLst>
          </p:cNvPr>
          <p:cNvSpPr txBox="1"/>
          <p:nvPr/>
        </p:nvSpPr>
        <p:spPr>
          <a:xfrm>
            <a:off x="2190984" y="3969810"/>
            <a:ext cx="79359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chemeClr val="bg2">
                    <a:lumMod val="50000"/>
                  </a:schemeClr>
                </a:solidFill>
              </a:rPr>
              <a:t>Santifica-os na verdade; a tua palavra é a verdade.</a:t>
            </a:r>
          </a:p>
        </p:txBody>
      </p:sp>
    </p:spTree>
    <p:extLst>
      <p:ext uri="{BB962C8B-B14F-4D97-AF65-F5344CB8AC3E}">
        <p14:creationId xmlns:p14="http://schemas.microsoft.com/office/powerpoint/2010/main" val="16604817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6390DD83-3680-4A26-9017-ADE92FE42287}"/>
              </a:ext>
            </a:extLst>
          </p:cNvPr>
          <p:cNvSpPr/>
          <p:nvPr/>
        </p:nvSpPr>
        <p:spPr>
          <a:xfrm>
            <a:off x="0" y="1263721"/>
            <a:ext cx="5815173" cy="23630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4" name="Conector reto 3">
            <a:extLst>
              <a:ext uri="{FF2B5EF4-FFF2-40B4-BE49-F238E27FC236}">
                <a16:creationId xmlns:a16="http://schemas.microsoft.com/office/drawing/2014/main" id="{4FBD2508-5E6D-4FFE-B048-A79E5E60FEE1}"/>
              </a:ext>
            </a:extLst>
          </p:cNvPr>
          <p:cNvCxnSpPr/>
          <p:nvPr/>
        </p:nvCxnSpPr>
        <p:spPr>
          <a:xfrm>
            <a:off x="5527497" y="1294545"/>
            <a:ext cx="6072027" cy="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CaixaDeTexto 4">
            <a:extLst>
              <a:ext uri="{FF2B5EF4-FFF2-40B4-BE49-F238E27FC236}">
                <a16:creationId xmlns:a16="http://schemas.microsoft.com/office/drawing/2014/main" id="{C2770A13-A7F3-468E-95D1-8717E2FFF946}"/>
              </a:ext>
            </a:extLst>
          </p:cNvPr>
          <p:cNvSpPr txBox="1"/>
          <p:nvPr/>
        </p:nvSpPr>
        <p:spPr>
          <a:xfrm>
            <a:off x="503438" y="493158"/>
            <a:ext cx="64829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400" b="1" dirty="0">
                <a:solidFill>
                  <a:srgbClr val="C00000"/>
                </a:solidFill>
              </a:rPr>
              <a:t>Sua família e Deus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8A67902C-C4E8-482B-A40C-B33FA11DCF16}"/>
              </a:ext>
            </a:extLst>
          </p:cNvPr>
          <p:cNvSpPr txBox="1"/>
          <p:nvPr/>
        </p:nvSpPr>
        <p:spPr>
          <a:xfrm>
            <a:off x="585630" y="2062534"/>
            <a:ext cx="1226047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3800" b="1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  <p:cxnSp>
        <p:nvCxnSpPr>
          <p:cNvPr id="8" name="Conector reto 7">
            <a:extLst>
              <a:ext uri="{FF2B5EF4-FFF2-40B4-BE49-F238E27FC236}">
                <a16:creationId xmlns:a16="http://schemas.microsoft.com/office/drawing/2014/main" id="{8B9D14D3-ADF5-4741-995D-A075203E2C33}"/>
              </a:ext>
            </a:extLst>
          </p:cNvPr>
          <p:cNvCxnSpPr/>
          <p:nvPr/>
        </p:nvCxnSpPr>
        <p:spPr>
          <a:xfrm>
            <a:off x="1811677" y="2062534"/>
            <a:ext cx="0" cy="405059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CaixaDeTexto 14">
            <a:extLst>
              <a:ext uri="{FF2B5EF4-FFF2-40B4-BE49-F238E27FC236}">
                <a16:creationId xmlns:a16="http://schemas.microsoft.com/office/drawing/2014/main" id="{F880B198-A5E8-4846-934D-776F7449819A}"/>
              </a:ext>
            </a:extLst>
          </p:cNvPr>
          <p:cNvSpPr txBox="1"/>
          <p:nvPr/>
        </p:nvSpPr>
        <p:spPr>
          <a:xfrm>
            <a:off x="2065115" y="2205898"/>
            <a:ext cx="944707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atin typeface="Arial" panose="020B0604020202020204" pitchFamily="34" charset="0"/>
                <a:cs typeface="Arial" panose="020B0604020202020204" pitchFamily="34" charset="0"/>
              </a:rPr>
              <a:t>O que Deus tem a dizer para nós através de Sua palavra?</a:t>
            </a:r>
            <a:endParaRPr lang="pt-B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0" name="Conector reto 9">
            <a:extLst>
              <a:ext uri="{FF2B5EF4-FFF2-40B4-BE49-F238E27FC236}">
                <a16:creationId xmlns:a16="http://schemas.microsoft.com/office/drawing/2014/main" id="{10CFD4E3-0D4A-4604-8DB2-868E0D35ED79}"/>
              </a:ext>
            </a:extLst>
          </p:cNvPr>
          <p:cNvCxnSpPr/>
          <p:nvPr/>
        </p:nvCxnSpPr>
        <p:spPr>
          <a:xfrm>
            <a:off x="2188380" y="4395625"/>
            <a:ext cx="9339208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Conector reto 11">
            <a:extLst>
              <a:ext uri="{FF2B5EF4-FFF2-40B4-BE49-F238E27FC236}">
                <a16:creationId xmlns:a16="http://schemas.microsoft.com/office/drawing/2014/main" id="{4ECDC27D-C6F6-45E5-8807-1E699FB2CB66}"/>
              </a:ext>
            </a:extLst>
          </p:cNvPr>
          <p:cNvCxnSpPr/>
          <p:nvPr/>
        </p:nvCxnSpPr>
        <p:spPr>
          <a:xfrm>
            <a:off x="2190983" y="4837414"/>
            <a:ext cx="9339208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Conector reto 12">
            <a:extLst>
              <a:ext uri="{FF2B5EF4-FFF2-40B4-BE49-F238E27FC236}">
                <a16:creationId xmlns:a16="http://schemas.microsoft.com/office/drawing/2014/main" id="{E9DCDF6B-241E-4FC9-B97E-11E0259C878E}"/>
              </a:ext>
            </a:extLst>
          </p:cNvPr>
          <p:cNvCxnSpPr/>
          <p:nvPr/>
        </p:nvCxnSpPr>
        <p:spPr>
          <a:xfrm>
            <a:off x="2188380" y="5279203"/>
            <a:ext cx="9339208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Conector reto 13">
            <a:extLst>
              <a:ext uri="{FF2B5EF4-FFF2-40B4-BE49-F238E27FC236}">
                <a16:creationId xmlns:a16="http://schemas.microsoft.com/office/drawing/2014/main" id="{5A1DDA3A-AB5E-4E1B-8A7E-28613D7FF40B}"/>
              </a:ext>
            </a:extLst>
          </p:cNvPr>
          <p:cNvCxnSpPr/>
          <p:nvPr/>
        </p:nvCxnSpPr>
        <p:spPr>
          <a:xfrm>
            <a:off x="2188380" y="5679895"/>
            <a:ext cx="9339208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CaixaDeTexto 6">
            <a:extLst>
              <a:ext uri="{FF2B5EF4-FFF2-40B4-BE49-F238E27FC236}">
                <a16:creationId xmlns:a16="http://schemas.microsoft.com/office/drawing/2014/main" id="{4314D279-B5A3-40B0-9D5C-8E9A3D6412FE}"/>
              </a:ext>
            </a:extLst>
          </p:cNvPr>
          <p:cNvSpPr txBox="1"/>
          <p:nvPr/>
        </p:nvSpPr>
        <p:spPr>
          <a:xfrm>
            <a:off x="2065114" y="3213820"/>
            <a:ext cx="94470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Romanos 15:4</a:t>
            </a:r>
          </a:p>
        </p:txBody>
      </p:sp>
    </p:spTree>
    <p:extLst>
      <p:ext uri="{BB962C8B-B14F-4D97-AF65-F5344CB8AC3E}">
        <p14:creationId xmlns:p14="http://schemas.microsoft.com/office/powerpoint/2010/main" val="1846908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6390DD83-3680-4A26-9017-ADE92FE42287}"/>
              </a:ext>
            </a:extLst>
          </p:cNvPr>
          <p:cNvSpPr/>
          <p:nvPr/>
        </p:nvSpPr>
        <p:spPr>
          <a:xfrm>
            <a:off x="0" y="1263721"/>
            <a:ext cx="5815173" cy="23630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4" name="Conector reto 3">
            <a:extLst>
              <a:ext uri="{FF2B5EF4-FFF2-40B4-BE49-F238E27FC236}">
                <a16:creationId xmlns:a16="http://schemas.microsoft.com/office/drawing/2014/main" id="{4FBD2508-5E6D-4FFE-B048-A79E5E60FEE1}"/>
              </a:ext>
            </a:extLst>
          </p:cNvPr>
          <p:cNvCxnSpPr/>
          <p:nvPr/>
        </p:nvCxnSpPr>
        <p:spPr>
          <a:xfrm>
            <a:off x="5527497" y="1294545"/>
            <a:ext cx="6072027" cy="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CaixaDeTexto 4">
            <a:extLst>
              <a:ext uri="{FF2B5EF4-FFF2-40B4-BE49-F238E27FC236}">
                <a16:creationId xmlns:a16="http://schemas.microsoft.com/office/drawing/2014/main" id="{C2770A13-A7F3-468E-95D1-8717E2FFF946}"/>
              </a:ext>
            </a:extLst>
          </p:cNvPr>
          <p:cNvSpPr txBox="1"/>
          <p:nvPr/>
        </p:nvSpPr>
        <p:spPr>
          <a:xfrm>
            <a:off x="503438" y="493158"/>
            <a:ext cx="64829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400" b="1" dirty="0">
                <a:solidFill>
                  <a:srgbClr val="C00000"/>
                </a:solidFill>
              </a:rPr>
              <a:t>Sua família e Deus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8A67902C-C4E8-482B-A40C-B33FA11DCF16}"/>
              </a:ext>
            </a:extLst>
          </p:cNvPr>
          <p:cNvSpPr txBox="1"/>
          <p:nvPr/>
        </p:nvSpPr>
        <p:spPr>
          <a:xfrm>
            <a:off x="585630" y="2062534"/>
            <a:ext cx="1226047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3800" b="1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  <p:cxnSp>
        <p:nvCxnSpPr>
          <p:cNvPr id="8" name="Conector reto 7">
            <a:extLst>
              <a:ext uri="{FF2B5EF4-FFF2-40B4-BE49-F238E27FC236}">
                <a16:creationId xmlns:a16="http://schemas.microsoft.com/office/drawing/2014/main" id="{8B9D14D3-ADF5-4741-995D-A075203E2C33}"/>
              </a:ext>
            </a:extLst>
          </p:cNvPr>
          <p:cNvCxnSpPr/>
          <p:nvPr/>
        </p:nvCxnSpPr>
        <p:spPr>
          <a:xfrm>
            <a:off x="1811677" y="2062534"/>
            <a:ext cx="0" cy="405059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4" name="CaixaDeTexto 23">
            <a:extLst>
              <a:ext uri="{FF2B5EF4-FFF2-40B4-BE49-F238E27FC236}">
                <a16:creationId xmlns:a16="http://schemas.microsoft.com/office/drawing/2014/main" id="{F12631CA-17A8-4C39-AB26-2CACA1C57B07}"/>
              </a:ext>
            </a:extLst>
          </p:cNvPr>
          <p:cNvSpPr txBox="1"/>
          <p:nvPr/>
        </p:nvSpPr>
        <p:spPr>
          <a:xfrm>
            <a:off x="2065115" y="2205898"/>
            <a:ext cx="944707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atin typeface="Arial" panose="020B0604020202020204" pitchFamily="34" charset="0"/>
                <a:cs typeface="Arial" panose="020B0604020202020204" pitchFamily="34" charset="0"/>
              </a:rPr>
              <a:t>O que Deus tem a dizer para nós através de Sua palavra?</a:t>
            </a:r>
            <a:endParaRPr lang="pt-B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5" name="Conector reto 24">
            <a:extLst>
              <a:ext uri="{FF2B5EF4-FFF2-40B4-BE49-F238E27FC236}">
                <a16:creationId xmlns:a16="http://schemas.microsoft.com/office/drawing/2014/main" id="{D5875869-D3FE-4AD2-AB6A-6B953CF7F3C6}"/>
              </a:ext>
            </a:extLst>
          </p:cNvPr>
          <p:cNvCxnSpPr/>
          <p:nvPr/>
        </p:nvCxnSpPr>
        <p:spPr>
          <a:xfrm>
            <a:off x="2188380" y="4395625"/>
            <a:ext cx="9339208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6" name="CaixaDeTexto 25">
            <a:extLst>
              <a:ext uri="{FF2B5EF4-FFF2-40B4-BE49-F238E27FC236}">
                <a16:creationId xmlns:a16="http://schemas.microsoft.com/office/drawing/2014/main" id="{1884A037-395B-4E5E-8B57-129D833253EF}"/>
              </a:ext>
            </a:extLst>
          </p:cNvPr>
          <p:cNvSpPr txBox="1"/>
          <p:nvPr/>
        </p:nvSpPr>
        <p:spPr>
          <a:xfrm>
            <a:off x="2065114" y="3213820"/>
            <a:ext cx="94470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Romanos 15:4</a:t>
            </a:r>
          </a:p>
        </p:txBody>
      </p:sp>
      <p:sp>
        <p:nvSpPr>
          <p:cNvPr id="27" name="CaixaDeTexto 26">
            <a:extLst>
              <a:ext uri="{FF2B5EF4-FFF2-40B4-BE49-F238E27FC236}">
                <a16:creationId xmlns:a16="http://schemas.microsoft.com/office/drawing/2014/main" id="{0FC8AA7C-4D8C-40CE-8BBC-FC25BEFE38D9}"/>
              </a:ext>
            </a:extLst>
          </p:cNvPr>
          <p:cNvSpPr txBox="1"/>
          <p:nvPr/>
        </p:nvSpPr>
        <p:spPr>
          <a:xfrm>
            <a:off x="2190983" y="3969810"/>
            <a:ext cx="877152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chemeClr val="bg2">
                    <a:lumMod val="50000"/>
                  </a:schemeClr>
                </a:solidFill>
              </a:rPr>
              <a:t>Pois tudo o que foi escrito no passado foi escrito para nos ensinar, de forma que, por meio da perseverança e do bom ânimo procedentes das Escrituras, mantenhamos a nossa esperança.</a:t>
            </a:r>
          </a:p>
        </p:txBody>
      </p:sp>
      <p:cxnSp>
        <p:nvCxnSpPr>
          <p:cNvPr id="11" name="Conector reto 10">
            <a:extLst>
              <a:ext uri="{FF2B5EF4-FFF2-40B4-BE49-F238E27FC236}">
                <a16:creationId xmlns:a16="http://schemas.microsoft.com/office/drawing/2014/main" id="{866287DB-75AD-4E1F-9D2F-D0A5B67678F9}"/>
              </a:ext>
            </a:extLst>
          </p:cNvPr>
          <p:cNvCxnSpPr/>
          <p:nvPr/>
        </p:nvCxnSpPr>
        <p:spPr>
          <a:xfrm>
            <a:off x="2190983" y="4837414"/>
            <a:ext cx="9339208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Conector reto 11">
            <a:extLst>
              <a:ext uri="{FF2B5EF4-FFF2-40B4-BE49-F238E27FC236}">
                <a16:creationId xmlns:a16="http://schemas.microsoft.com/office/drawing/2014/main" id="{AB9725CF-8FD9-4100-A0F7-F5C07A6321C9}"/>
              </a:ext>
            </a:extLst>
          </p:cNvPr>
          <p:cNvCxnSpPr/>
          <p:nvPr/>
        </p:nvCxnSpPr>
        <p:spPr>
          <a:xfrm>
            <a:off x="2188380" y="5279203"/>
            <a:ext cx="9339208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Conector reto 12">
            <a:extLst>
              <a:ext uri="{FF2B5EF4-FFF2-40B4-BE49-F238E27FC236}">
                <a16:creationId xmlns:a16="http://schemas.microsoft.com/office/drawing/2014/main" id="{D097E6D1-C4E6-443E-BC69-D312B63D882E}"/>
              </a:ext>
            </a:extLst>
          </p:cNvPr>
          <p:cNvCxnSpPr/>
          <p:nvPr/>
        </p:nvCxnSpPr>
        <p:spPr>
          <a:xfrm>
            <a:off x="2188380" y="5679895"/>
            <a:ext cx="9339208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761425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6390DD83-3680-4A26-9017-ADE92FE42287}"/>
              </a:ext>
            </a:extLst>
          </p:cNvPr>
          <p:cNvSpPr/>
          <p:nvPr/>
        </p:nvSpPr>
        <p:spPr>
          <a:xfrm>
            <a:off x="0" y="1263721"/>
            <a:ext cx="5815173" cy="23630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4" name="Conector reto 3">
            <a:extLst>
              <a:ext uri="{FF2B5EF4-FFF2-40B4-BE49-F238E27FC236}">
                <a16:creationId xmlns:a16="http://schemas.microsoft.com/office/drawing/2014/main" id="{4FBD2508-5E6D-4FFE-B048-A79E5E60FEE1}"/>
              </a:ext>
            </a:extLst>
          </p:cNvPr>
          <p:cNvCxnSpPr/>
          <p:nvPr/>
        </p:nvCxnSpPr>
        <p:spPr>
          <a:xfrm>
            <a:off x="5527497" y="1294545"/>
            <a:ext cx="6072027" cy="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CaixaDeTexto 4">
            <a:extLst>
              <a:ext uri="{FF2B5EF4-FFF2-40B4-BE49-F238E27FC236}">
                <a16:creationId xmlns:a16="http://schemas.microsoft.com/office/drawing/2014/main" id="{C2770A13-A7F3-468E-95D1-8717E2FFF946}"/>
              </a:ext>
            </a:extLst>
          </p:cNvPr>
          <p:cNvSpPr txBox="1"/>
          <p:nvPr/>
        </p:nvSpPr>
        <p:spPr>
          <a:xfrm>
            <a:off x="503438" y="493158"/>
            <a:ext cx="64829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400" b="1" dirty="0">
                <a:solidFill>
                  <a:srgbClr val="C00000"/>
                </a:solidFill>
              </a:rPr>
              <a:t>Sua família e Deus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8A67902C-C4E8-482B-A40C-B33FA11DCF16}"/>
              </a:ext>
            </a:extLst>
          </p:cNvPr>
          <p:cNvSpPr txBox="1"/>
          <p:nvPr/>
        </p:nvSpPr>
        <p:spPr>
          <a:xfrm>
            <a:off x="585630" y="2062534"/>
            <a:ext cx="1226047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3800" b="1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  <p:cxnSp>
        <p:nvCxnSpPr>
          <p:cNvPr id="8" name="Conector reto 7">
            <a:extLst>
              <a:ext uri="{FF2B5EF4-FFF2-40B4-BE49-F238E27FC236}">
                <a16:creationId xmlns:a16="http://schemas.microsoft.com/office/drawing/2014/main" id="{8B9D14D3-ADF5-4741-995D-A075203E2C33}"/>
              </a:ext>
            </a:extLst>
          </p:cNvPr>
          <p:cNvCxnSpPr/>
          <p:nvPr/>
        </p:nvCxnSpPr>
        <p:spPr>
          <a:xfrm>
            <a:off x="1811677" y="2062534"/>
            <a:ext cx="0" cy="405059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CaixaDeTexto 14">
            <a:extLst>
              <a:ext uri="{FF2B5EF4-FFF2-40B4-BE49-F238E27FC236}">
                <a16:creationId xmlns:a16="http://schemas.microsoft.com/office/drawing/2014/main" id="{F880B198-A5E8-4846-934D-776F7449819A}"/>
              </a:ext>
            </a:extLst>
          </p:cNvPr>
          <p:cNvSpPr txBox="1"/>
          <p:nvPr/>
        </p:nvSpPr>
        <p:spPr>
          <a:xfrm>
            <a:off x="2065115" y="2205898"/>
            <a:ext cx="944707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atin typeface="Arial" panose="020B0604020202020204" pitchFamily="34" charset="0"/>
                <a:cs typeface="Arial" panose="020B0604020202020204" pitchFamily="34" charset="0"/>
              </a:rPr>
              <a:t>O que Deus tem a dizer para nós através de Sua palavra?</a:t>
            </a:r>
            <a:endParaRPr lang="pt-B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6" name="Conector reto 15">
            <a:extLst>
              <a:ext uri="{FF2B5EF4-FFF2-40B4-BE49-F238E27FC236}">
                <a16:creationId xmlns:a16="http://schemas.microsoft.com/office/drawing/2014/main" id="{2F726984-875E-4622-A27C-14A49E274287}"/>
              </a:ext>
            </a:extLst>
          </p:cNvPr>
          <p:cNvCxnSpPr/>
          <p:nvPr/>
        </p:nvCxnSpPr>
        <p:spPr>
          <a:xfrm>
            <a:off x="2188380" y="4395625"/>
            <a:ext cx="9339208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Conector reto 17">
            <a:extLst>
              <a:ext uri="{FF2B5EF4-FFF2-40B4-BE49-F238E27FC236}">
                <a16:creationId xmlns:a16="http://schemas.microsoft.com/office/drawing/2014/main" id="{ECA4F046-D25C-401C-AB22-D7B3F0669491}"/>
              </a:ext>
            </a:extLst>
          </p:cNvPr>
          <p:cNvCxnSpPr/>
          <p:nvPr/>
        </p:nvCxnSpPr>
        <p:spPr>
          <a:xfrm>
            <a:off x="2190983" y="4837414"/>
            <a:ext cx="9339208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CaixaDeTexto 2">
            <a:extLst>
              <a:ext uri="{FF2B5EF4-FFF2-40B4-BE49-F238E27FC236}">
                <a16:creationId xmlns:a16="http://schemas.microsoft.com/office/drawing/2014/main" id="{81D1804F-EF54-46E0-8BF8-AB4E44E13E31}"/>
              </a:ext>
            </a:extLst>
          </p:cNvPr>
          <p:cNvSpPr txBox="1"/>
          <p:nvPr/>
        </p:nvSpPr>
        <p:spPr>
          <a:xfrm>
            <a:off x="2065114" y="3213820"/>
            <a:ext cx="94470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Romanos 10:17</a:t>
            </a:r>
          </a:p>
        </p:txBody>
      </p:sp>
    </p:spTree>
    <p:extLst>
      <p:ext uri="{BB962C8B-B14F-4D97-AF65-F5344CB8AC3E}">
        <p14:creationId xmlns:p14="http://schemas.microsoft.com/office/powerpoint/2010/main" val="2363696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6390DD83-3680-4A26-9017-ADE92FE42287}"/>
              </a:ext>
            </a:extLst>
          </p:cNvPr>
          <p:cNvSpPr/>
          <p:nvPr/>
        </p:nvSpPr>
        <p:spPr>
          <a:xfrm>
            <a:off x="0" y="1263721"/>
            <a:ext cx="5815173" cy="23630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4" name="Conector reto 3">
            <a:extLst>
              <a:ext uri="{FF2B5EF4-FFF2-40B4-BE49-F238E27FC236}">
                <a16:creationId xmlns:a16="http://schemas.microsoft.com/office/drawing/2014/main" id="{4FBD2508-5E6D-4FFE-B048-A79E5E60FEE1}"/>
              </a:ext>
            </a:extLst>
          </p:cNvPr>
          <p:cNvCxnSpPr/>
          <p:nvPr/>
        </p:nvCxnSpPr>
        <p:spPr>
          <a:xfrm>
            <a:off x="5527497" y="1294545"/>
            <a:ext cx="6072027" cy="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CaixaDeTexto 4">
            <a:extLst>
              <a:ext uri="{FF2B5EF4-FFF2-40B4-BE49-F238E27FC236}">
                <a16:creationId xmlns:a16="http://schemas.microsoft.com/office/drawing/2014/main" id="{C2770A13-A7F3-468E-95D1-8717E2FFF946}"/>
              </a:ext>
            </a:extLst>
          </p:cNvPr>
          <p:cNvSpPr txBox="1"/>
          <p:nvPr/>
        </p:nvSpPr>
        <p:spPr>
          <a:xfrm>
            <a:off x="503438" y="493158"/>
            <a:ext cx="64829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400" b="1" dirty="0">
                <a:solidFill>
                  <a:srgbClr val="C00000"/>
                </a:solidFill>
              </a:rPr>
              <a:t>Sua família e Deus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8A67902C-C4E8-482B-A40C-B33FA11DCF16}"/>
              </a:ext>
            </a:extLst>
          </p:cNvPr>
          <p:cNvSpPr txBox="1"/>
          <p:nvPr/>
        </p:nvSpPr>
        <p:spPr>
          <a:xfrm>
            <a:off x="585630" y="2062534"/>
            <a:ext cx="1226047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3800" b="1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  <p:cxnSp>
        <p:nvCxnSpPr>
          <p:cNvPr id="8" name="Conector reto 7">
            <a:extLst>
              <a:ext uri="{FF2B5EF4-FFF2-40B4-BE49-F238E27FC236}">
                <a16:creationId xmlns:a16="http://schemas.microsoft.com/office/drawing/2014/main" id="{8B9D14D3-ADF5-4741-995D-A075203E2C33}"/>
              </a:ext>
            </a:extLst>
          </p:cNvPr>
          <p:cNvCxnSpPr/>
          <p:nvPr/>
        </p:nvCxnSpPr>
        <p:spPr>
          <a:xfrm>
            <a:off x="1811677" y="2062534"/>
            <a:ext cx="0" cy="405059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4" name="CaixaDeTexto 23">
            <a:extLst>
              <a:ext uri="{FF2B5EF4-FFF2-40B4-BE49-F238E27FC236}">
                <a16:creationId xmlns:a16="http://schemas.microsoft.com/office/drawing/2014/main" id="{F12631CA-17A8-4C39-AB26-2CACA1C57B07}"/>
              </a:ext>
            </a:extLst>
          </p:cNvPr>
          <p:cNvSpPr txBox="1"/>
          <p:nvPr/>
        </p:nvSpPr>
        <p:spPr>
          <a:xfrm>
            <a:off x="2065115" y="2205898"/>
            <a:ext cx="944707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atin typeface="Arial" panose="020B0604020202020204" pitchFamily="34" charset="0"/>
                <a:cs typeface="Arial" panose="020B0604020202020204" pitchFamily="34" charset="0"/>
              </a:rPr>
              <a:t>O que Deus tem a dizer para nós através de Sua palavra?</a:t>
            </a:r>
            <a:endParaRPr lang="pt-B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5" name="Conector reto 24">
            <a:extLst>
              <a:ext uri="{FF2B5EF4-FFF2-40B4-BE49-F238E27FC236}">
                <a16:creationId xmlns:a16="http://schemas.microsoft.com/office/drawing/2014/main" id="{D5875869-D3FE-4AD2-AB6A-6B953CF7F3C6}"/>
              </a:ext>
            </a:extLst>
          </p:cNvPr>
          <p:cNvCxnSpPr/>
          <p:nvPr/>
        </p:nvCxnSpPr>
        <p:spPr>
          <a:xfrm>
            <a:off x="2188380" y="4395625"/>
            <a:ext cx="9339208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6" name="CaixaDeTexto 25">
            <a:extLst>
              <a:ext uri="{FF2B5EF4-FFF2-40B4-BE49-F238E27FC236}">
                <a16:creationId xmlns:a16="http://schemas.microsoft.com/office/drawing/2014/main" id="{1884A037-395B-4E5E-8B57-129D833253EF}"/>
              </a:ext>
            </a:extLst>
          </p:cNvPr>
          <p:cNvSpPr txBox="1"/>
          <p:nvPr/>
        </p:nvSpPr>
        <p:spPr>
          <a:xfrm>
            <a:off x="2065114" y="3213820"/>
            <a:ext cx="94470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Romanos 10:17</a:t>
            </a:r>
          </a:p>
        </p:txBody>
      </p:sp>
      <p:sp>
        <p:nvSpPr>
          <p:cNvPr id="27" name="CaixaDeTexto 26">
            <a:extLst>
              <a:ext uri="{FF2B5EF4-FFF2-40B4-BE49-F238E27FC236}">
                <a16:creationId xmlns:a16="http://schemas.microsoft.com/office/drawing/2014/main" id="{0FC8AA7C-4D8C-40CE-8BBC-FC25BEFE38D9}"/>
              </a:ext>
            </a:extLst>
          </p:cNvPr>
          <p:cNvSpPr txBox="1"/>
          <p:nvPr/>
        </p:nvSpPr>
        <p:spPr>
          <a:xfrm>
            <a:off x="2190983" y="3969810"/>
            <a:ext cx="877152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chemeClr val="bg2">
                    <a:lumMod val="50000"/>
                  </a:schemeClr>
                </a:solidFill>
              </a:rPr>
              <a:t>Consequentemente, a fé vem por se ouvir a mensagem, e a mensagem é ouvida mediante a palavra de Cristo.</a:t>
            </a:r>
          </a:p>
        </p:txBody>
      </p:sp>
      <p:cxnSp>
        <p:nvCxnSpPr>
          <p:cNvPr id="11" name="Conector reto 10">
            <a:extLst>
              <a:ext uri="{FF2B5EF4-FFF2-40B4-BE49-F238E27FC236}">
                <a16:creationId xmlns:a16="http://schemas.microsoft.com/office/drawing/2014/main" id="{866287DB-75AD-4E1F-9D2F-D0A5B67678F9}"/>
              </a:ext>
            </a:extLst>
          </p:cNvPr>
          <p:cNvCxnSpPr/>
          <p:nvPr/>
        </p:nvCxnSpPr>
        <p:spPr>
          <a:xfrm>
            <a:off x="2190983" y="4837414"/>
            <a:ext cx="9339208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15341985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181CB137-8730-4C0E-9A30-2F76FD6BB8B4}"/>
              </a:ext>
            </a:extLst>
          </p:cNvPr>
          <p:cNvSpPr txBox="1"/>
          <p:nvPr/>
        </p:nvSpPr>
        <p:spPr>
          <a:xfrm>
            <a:off x="2458946" y="2644170"/>
            <a:ext cx="684259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i="0" dirty="0">
                <a:effectLst/>
              </a:rPr>
              <a:t>Fomos criados com a capacidade de nos comunicarmos e Deus quer Se</a:t>
            </a:r>
          </a:p>
          <a:p>
            <a:pPr algn="ctr"/>
            <a:r>
              <a:rPr lang="pt-BR" sz="3200" b="1" i="0" dirty="0">
                <a:effectLst/>
              </a:rPr>
              <a:t>comunicar diariamente conosco.</a:t>
            </a:r>
            <a:endParaRPr lang="pt-BR" sz="3200" b="1" dirty="0"/>
          </a:p>
        </p:txBody>
      </p:sp>
    </p:spTree>
    <p:extLst>
      <p:ext uri="{BB962C8B-B14F-4D97-AF65-F5344CB8AC3E}">
        <p14:creationId xmlns:p14="http://schemas.microsoft.com/office/powerpoint/2010/main" val="181152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7DD67913-EDD4-4F10-A456-D5218BD09A8C}"/>
              </a:ext>
            </a:extLst>
          </p:cNvPr>
          <p:cNvSpPr txBox="1"/>
          <p:nvPr/>
        </p:nvSpPr>
        <p:spPr>
          <a:xfrm>
            <a:off x="2089078" y="2080167"/>
            <a:ext cx="801384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bg1"/>
                </a:solidFill>
                <a:latin typeface="Vijaya" panose="02020604020202020204" pitchFamily="18" charset="0"/>
                <a:ea typeface="STXingkai" panose="020B0503020204020204" pitchFamily="2" charset="-122"/>
                <a:cs typeface="Vijaya" panose="02020604020202020204" pitchFamily="18" charset="0"/>
              </a:rPr>
              <a:t>Com a ajuda de Deus, pretendo colocar em prática a boa comunicação no meu lar. Desejo me comunicar com Deus diariamente pela leitura da Palavra e da oração.</a:t>
            </a:r>
          </a:p>
        </p:txBody>
      </p:sp>
    </p:spTree>
    <p:extLst>
      <p:ext uri="{BB962C8B-B14F-4D97-AF65-F5344CB8AC3E}">
        <p14:creationId xmlns:p14="http://schemas.microsoft.com/office/powerpoint/2010/main" val="1568042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ector reto 4">
            <a:extLst>
              <a:ext uri="{FF2B5EF4-FFF2-40B4-BE49-F238E27FC236}">
                <a16:creationId xmlns:a16="http://schemas.microsoft.com/office/drawing/2014/main" id="{139E1E03-8060-4AF6-B199-8506C6077A8D}"/>
              </a:ext>
            </a:extLst>
          </p:cNvPr>
          <p:cNvCxnSpPr/>
          <p:nvPr/>
        </p:nvCxnSpPr>
        <p:spPr>
          <a:xfrm>
            <a:off x="1602769" y="904130"/>
            <a:ext cx="2116476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CaixaDeTexto 6">
            <a:extLst>
              <a:ext uri="{FF2B5EF4-FFF2-40B4-BE49-F238E27FC236}">
                <a16:creationId xmlns:a16="http://schemas.microsoft.com/office/drawing/2014/main" id="{CC4BD9F2-98E5-4C5B-9032-9B51F4EFD21A}"/>
              </a:ext>
            </a:extLst>
          </p:cNvPr>
          <p:cNvSpPr txBox="1"/>
          <p:nvPr/>
        </p:nvSpPr>
        <p:spPr>
          <a:xfrm>
            <a:off x="3719245" y="297953"/>
            <a:ext cx="37192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400" b="1" dirty="0">
                <a:solidFill>
                  <a:srgbClr val="C00000"/>
                </a:solidFill>
              </a:rPr>
              <a:t>Para pensar</a:t>
            </a:r>
          </a:p>
        </p:txBody>
      </p:sp>
      <p:cxnSp>
        <p:nvCxnSpPr>
          <p:cNvPr id="8" name="Conector reto 7">
            <a:extLst>
              <a:ext uri="{FF2B5EF4-FFF2-40B4-BE49-F238E27FC236}">
                <a16:creationId xmlns:a16="http://schemas.microsoft.com/office/drawing/2014/main" id="{582D1077-F180-41C4-B280-27E29F809B64}"/>
              </a:ext>
            </a:extLst>
          </p:cNvPr>
          <p:cNvCxnSpPr/>
          <p:nvPr/>
        </p:nvCxnSpPr>
        <p:spPr>
          <a:xfrm>
            <a:off x="7233007" y="904130"/>
            <a:ext cx="2116476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CaixaDeTexto 9">
            <a:extLst>
              <a:ext uri="{FF2B5EF4-FFF2-40B4-BE49-F238E27FC236}">
                <a16:creationId xmlns:a16="http://schemas.microsoft.com/office/drawing/2014/main" id="{8D19F968-243E-48C6-9269-9611A69566F5}"/>
              </a:ext>
            </a:extLst>
          </p:cNvPr>
          <p:cNvSpPr txBox="1"/>
          <p:nvPr/>
        </p:nvSpPr>
        <p:spPr>
          <a:xfrm>
            <a:off x="1335640" y="1093852"/>
            <a:ext cx="886659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latin typeface="Vijaya" panose="02020604020202020204" pitchFamily="18" charset="0"/>
                <a:ea typeface="STXingkai" panose="020B0503020204020204" pitchFamily="2" charset="-122"/>
                <a:cs typeface="Vijaya" panose="02020604020202020204" pitchFamily="18" charset="0"/>
              </a:rPr>
              <a:t>“Devemos acostumar-nos a falar em tom agradável, usando linguagem pura e correta, com palavras amáveis e corteses. Palavras suaves e bondosas são para o espírito como o orvalho e a chuva branda...</a:t>
            </a:r>
            <a:endParaRPr lang="pt-BR" sz="3200" dirty="0">
              <a:latin typeface="Vijaya" panose="02020604020202020204" pitchFamily="18" charset="0"/>
              <a:ea typeface="STXingkai" panose="020B0503020204020204" pitchFamily="2" charset="-122"/>
              <a:cs typeface="Vijaya" panose="02020604020202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7686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ector reto 4">
            <a:extLst>
              <a:ext uri="{FF2B5EF4-FFF2-40B4-BE49-F238E27FC236}">
                <a16:creationId xmlns:a16="http://schemas.microsoft.com/office/drawing/2014/main" id="{139E1E03-8060-4AF6-B199-8506C6077A8D}"/>
              </a:ext>
            </a:extLst>
          </p:cNvPr>
          <p:cNvCxnSpPr/>
          <p:nvPr/>
        </p:nvCxnSpPr>
        <p:spPr>
          <a:xfrm>
            <a:off x="1602769" y="904130"/>
            <a:ext cx="2116476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CaixaDeTexto 6">
            <a:extLst>
              <a:ext uri="{FF2B5EF4-FFF2-40B4-BE49-F238E27FC236}">
                <a16:creationId xmlns:a16="http://schemas.microsoft.com/office/drawing/2014/main" id="{CC4BD9F2-98E5-4C5B-9032-9B51F4EFD21A}"/>
              </a:ext>
            </a:extLst>
          </p:cNvPr>
          <p:cNvSpPr txBox="1"/>
          <p:nvPr/>
        </p:nvSpPr>
        <p:spPr>
          <a:xfrm>
            <a:off x="3719245" y="297953"/>
            <a:ext cx="37192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400" b="1" dirty="0">
                <a:solidFill>
                  <a:srgbClr val="C00000"/>
                </a:solidFill>
              </a:rPr>
              <a:t>Para pensar</a:t>
            </a:r>
          </a:p>
        </p:txBody>
      </p:sp>
      <p:cxnSp>
        <p:nvCxnSpPr>
          <p:cNvPr id="8" name="Conector reto 7">
            <a:extLst>
              <a:ext uri="{FF2B5EF4-FFF2-40B4-BE49-F238E27FC236}">
                <a16:creationId xmlns:a16="http://schemas.microsoft.com/office/drawing/2014/main" id="{582D1077-F180-41C4-B280-27E29F809B64}"/>
              </a:ext>
            </a:extLst>
          </p:cNvPr>
          <p:cNvCxnSpPr/>
          <p:nvPr/>
        </p:nvCxnSpPr>
        <p:spPr>
          <a:xfrm>
            <a:off x="7233007" y="904130"/>
            <a:ext cx="2116476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CaixaDeTexto 9">
            <a:extLst>
              <a:ext uri="{FF2B5EF4-FFF2-40B4-BE49-F238E27FC236}">
                <a16:creationId xmlns:a16="http://schemas.microsoft.com/office/drawing/2014/main" id="{8D19F968-243E-48C6-9269-9611A69566F5}"/>
              </a:ext>
            </a:extLst>
          </p:cNvPr>
          <p:cNvSpPr txBox="1"/>
          <p:nvPr/>
        </p:nvSpPr>
        <p:spPr>
          <a:xfrm>
            <a:off x="1335640" y="1093852"/>
            <a:ext cx="886659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latin typeface="Vijaya" panose="02020604020202020204" pitchFamily="18" charset="0"/>
                <a:ea typeface="STXingkai" panose="020B0503020204020204" pitchFamily="2" charset="-122"/>
                <a:cs typeface="Vijaya" panose="02020604020202020204" pitchFamily="18" charset="0"/>
              </a:rPr>
              <a:t>A Escritura diz de Cristo, que havia em Seus lábios uma graça tal que sabia ‘dizer, a seu tempo, uma boa palavra ao que está cansado’. Isaías 50:4. E o Senhor nos manda: ‘A vossa palavra seja sempre agradável’ (Colossenses 4:6), ‘para</a:t>
            </a:r>
          </a:p>
          <a:p>
            <a:pPr algn="ctr"/>
            <a:r>
              <a:rPr lang="pt-BR" sz="3200" b="1" dirty="0">
                <a:latin typeface="Vijaya" panose="02020604020202020204" pitchFamily="18" charset="0"/>
                <a:ea typeface="STXingkai" panose="020B0503020204020204" pitchFamily="2" charset="-122"/>
                <a:cs typeface="Vijaya" panose="02020604020202020204" pitchFamily="18" charset="0"/>
              </a:rPr>
              <a:t>que dê graça aos que a ouvem’. Efésios 4:29</a:t>
            </a:r>
          </a:p>
          <a:p>
            <a:pPr algn="ctr"/>
            <a:endParaRPr lang="pt-BR" sz="3200" b="1" dirty="0">
              <a:latin typeface="Vijaya" panose="02020604020202020204" pitchFamily="18" charset="0"/>
              <a:ea typeface="STXingkai" panose="020B0503020204020204" pitchFamily="2" charset="-122"/>
              <a:cs typeface="Vijaya" panose="02020604020202020204" pitchFamily="18" charset="0"/>
            </a:endParaRPr>
          </a:p>
          <a:p>
            <a:pPr algn="ctr"/>
            <a:r>
              <a:rPr lang="pt-BR" sz="3200" dirty="0">
                <a:latin typeface="Vijaya" panose="02020604020202020204" pitchFamily="18" charset="0"/>
                <a:ea typeface="STXingkai" panose="020B0503020204020204" pitchFamily="2" charset="-122"/>
                <a:cs typeface="Vijaya" panose="02020604020202020204" pitchFamily="18" charset="0"/>
              </a:rPr>
              <a:t>Parábolas de Jesus, p. 336.</a:t>
            </a:r>
          </a:p>
        </p:txBody>
      </p:sp>
    </p:spTree>
    <p:extLst>
      <p:ext uri="{BB962C8B-B14F-4D97-AF65-F5344CB8AC3E}">
        <p14:creationId xmlns:p14="http://schemas.microsoft.com/office/powerpoint/2010/main" val="307520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312</TotalTime>
  <Words>1223</Words>
  <Application>Microsoft Office PowerPoint</Application>
  <PresentationFormat>Widescreen</PresentationFormat>
  <Paragraphs>156</Paragraphs>
  <Slides>45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45</vt:i4>
      </vt:variant>
    </vt:vector>
  </HeadingPairs>
  <TitlesOfParts>
    <vt:vector size="50" baseType="lpstr">
      <vt:lpstr>Arial</vt:lpstr>
      <vt:lpstr>Calibri</vt:lpstr>
      <vt:lpstr>Calibri Light</vt:lpstr>
      <vt:lpstr>Vijaya</vt:lpstr>
      <vt:lpstr>Office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Alana Seifert</dc:creator>
  <cp:lastModifiedBy>Alana Seifert</cp:lastModifiedBy>
  <cp:revision>22</cp:revision>
  <dcterms:created xsi:type="dcterms:W3CDTF">2020-09-28T19:13:50Z</dcterms:created>
  <dcterms:modified xsi:type="dcterms:W3CDTF">2020-10-12T18:12:16Z</dcterms:modified>
</cp:coreProperties>
</file>