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06" r:id="rId5"/>
    <p:sldId id="293" r:id="rId6"/>
    <p:sldId id="270" r:id="rId7"/>
    <p:sldId id="263" r:id="rId8"/>
    <p:sldId id="336" r:id="rId9"/>
    <p:sldId id="337" r:id="rId10"/>
    <p:sldId id="309" r:id="rId11"/>
    <p:sldId id="338" r:id="rId12"/>
    <p:sldId id="339" r:id="rId13"/>
    <p:sldId id="312" r:id="rId14"/>
    <p:sldId id="340" r:id="rId15"/>
    <p:sldId id="341" r:id="rId16"/>
    <p:sldId id="315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20" r:id="rId27"/>
    <p:sldId id="280" r:id="rId28"/>
    <p:sldId id="279" r:id="rId29"/>
    <p:sldId id="351" r:id="rId30"/>
    <p:sldId id="283" r:id="rId31"/>
    <p:sldId id="282" r:id="rId32"/>
    <p:sldId id="330" r:id="rId33"/>
    <p:sldId id="331" r:id="rId34"/>
    <p:sldId id="352" r:id="rId35"/>
    <p:sldId id="353" r:id="rId36"/>
    <p:sldId id="354" r:id="rId37"/>
    <p:sldId id="332" r:id="rId38"/>
    <p:sldId id="333" r:id="rId39"/>
    <p:sldId id="355" r:id="rId40"/>
    <p:sldId id="356" r:id="rId41"/>
    <p:sldId id="357" r:id="rId42"/>
    <p:sldId id="358" r:id="rId43"/>
    <p:sldId id="334" r:id="rId44"/>
    <p:sldId id="260" r:id="rId45"/>
    <p:sldId id="359" r:id="rId46"/>
    <p:sldId id="335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814341"/>
            <a:ext cx="5938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Ao invés de falar do que o outro fez, prefira falar do que está sentindo. Use o “eu” ao invés do “você”, para exprimir seus sentimentos. Lembre-se: a</a:t>
            </a:r>
          </a:p>
          <a:p>
            <a:pPr algn="ctr"/>
            <a:r>
              <a:rPr lang="pt-BR" sz="3200" b="1" i="0" dirty="0">
                <a:effectLst/>
              </a:rPr>
              <a:t>mágoa é sua não do seu cônjuge, por isso evite atacá-lo.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6344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3619B1-1368-4ACB-A120-D538691E8C5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FCB625E-EE36-47DA-A10A-480464CF4B19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1524226A-64A8-4EE8-BFE3-1CDEECDF884A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8FF570-F9A5-4B55-9755-A434A533480A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1:19</a:t>
            </a:r>
          </a:p>
        </p:txBody>
      </p:sp>
    </p:spTree>
    <p:extLst>
      <p:ext uri="{BB962C8B-B14F-4D97-AF65-F5344CB8AC3E}">
        <p14:creationId xmlns:p14="http://schemas.microsoft.com/office/powerpoint/2010/main" val="15457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Meus amados irmãos, tenham isto em mente: Sejam todos prontos para ouvir, tardios para falar e tardios para irar-se...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1:19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</p:spTree>
    <p:extLst>
      <p:ext uri="{BB962C8B-B14F-4D97-AF65-F5344CB8AC3E}">
        <p14:creationId xmlns:p14="http://schemas.microsoft.com/office/powerpoint/2010/main" val="2300722284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66490" y="2325671"/>
            <a:ext cx="5938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Esteja pronto para ouvir. Se estiver dominado pela emoção não conseguirá ouvir nada. Relaxe e depois exponha seus pensamentos.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8078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3619B1-1368-4ACB-A120-D538691E8C5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7724F0-6BCD-4F54-A09A-6CB8A10B1B1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0918D8A5-5E72-4EB0-940A-A7C6D6312509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1C026FD-8F3E-4303-9AF3-9DAD9EA6541D}"/>
              </a:ext>
            </a:extLst>
          </p:cNvPr>
          <p:cNvCxnSpPr/>
          <p:nvPr/>
        </p:nvCxnSpPr>
        <p:spPr>
          <a:xfrm>
            <a:off x="2188396" y="48459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5:16</a:t>
            </a:r>
          </a:p>
        </p:txBody>
      </p:sp>
    </p:spTree>
    <p:extLst>
      <p:ext uri="{BB962C8B-B14F-4D97-AF65-F5344CB8AC3E}">
        <p14:creationId xmlns:p14="http://schemas.microsoft.com/office/powerpoint/2010/main" val="36586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Portanto, confessem os seus pecados uns aos outros e orem uns pelos outros para serem curados. A oração de um justo é poderosa e eficaz.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5:16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FBE1864-C482-4A40-ADFF-B6B1B92F3EBA}"/>
              </a:ext>
            </a:extLst>
          </p:cNvPr>
          <p:cNvCxnSpPr/>
          <p:nvPr/>
        </p:nvCxnSpPr>
        <p:spPr>
          <a:xfrm>
            <a:off x="2188396" y="48459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05935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97313" y="2274301"/>
            <a:ext cx="59384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dirty="0">
                <a:effectLst/>
              </a:rPr>
              <a:t>Em uma discussão, nunca estamos totalmente certos, nem totalmente errados.</a:t>
            </a:r>
          </a:p>
          <a:p>
            <a:pPr algn="ctr"/>
            <a:r>
              <a:rPr lang="pt-BR" sz="3600" b="1" i="0" dirty="0">
                <a:effectLst/>
              </a:rPr>
              <a:t>Confessem seus erros um</a:t>
            </a:r>
          </a:p>
          <a:p>
            <a:pPr algn="ctr"/>
            <a:r>
              <a:rPr lang="pt-BR" sz="3600" b="1" i="0" dirty="0">
                <a:effectLst/>
              </a:rPr>
              <a:t>ao outro.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775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3619B1-1368-4ACB-A120-D538691E8C5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5:8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A4DFE1B-F59F-4D72-8672-CD23BA1F8156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127FDDC-04CF-4BC1-A1D1-CCDCC6BD318F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7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Sejam também pacientes e fortaleçam o seu coração, pois a vinda do Senhor está próxima.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706A44-3080-4470-A57F-3BB3A1C3BC5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5:8</a:t>
            </a:r>
          </a:p>
        </p:txBody>
      </p:sp>
    </p:spTree>
    <p:extLst>
      <p:ext uri="{BB962C8B-B14F-4D97-AF65-F5344CB8AC3E}">
        <p14:creationId xmlns:p14="http://schemas.microsoft.com/office/powerpoint/2010/main" val="3619399772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97313" y="2274301"/>
            <a:ext cx="5938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dirty="0">
                <a:effectLst/>
              </a:rPr>
              <a:t>Devemos treinar a paciência. A cada conflito que vencemos, nossa paciência</a:t>
            </a:r>
          </a:p>
          <a:p>
            <a:pPr algn="ctr"/>
            <a:r>
              <a:rPr lang="pt-BR" sz="3600" b="1" i="0" dirty="0">
                <a:effectLst/>
              </a:rPr>
              <a:t>é fortalecida.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68199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3619B1-1368-4ACB-A120-D538691E8C5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2:4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A4DFE1B-F59F-4D72-8672-CD23BA1F8156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127FDDC-04CF-4BC1-A1D1-CCDCC6BD318F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7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Cada um cuide, não somente dos seus interesses, mas também dos interesses dos outros.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706A44-3080-4470-A57F-3BB3A1C3BC5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2:4</a:t>
            </a:r>
          </a:p>
        </p:txBody>
      </p:sp>
    </p:spTree>
    <p:extLst>
      <p:ext uri="{BB962C8B-B14F-4D97-AF65-F5344CB8AC3E}">
        <p14:creationId xmlns:p14="http://schemas.microsoft.com/office/powerpoint/2010/main" val="271515011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989780" y="889843"/>
            <a:ext cx="59384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dirty="0">
                <a:effectLst/>
              </a:rPr>
              <a:t>Lembre-se que em toda discussão há sempre dois lados. As diferenças na forma</a:t>
            </a:r>
          </a:p>
          <a:p>
            <a:pPr algn="ctr"/>
            <a:r>
              <a:rPr lang="pt-BR" sz="3600" b="1" i="0" dirty="0">
                <a:effectLst/>
              </a:rPr>
              <a:t>como </a:t>
            </a:r>
            <a:r>
              <a:rPr lang="pt-BR" sz="3600" b="1" i="0" dirty="0" err="1">
                <a:effectLst/>
              </a:rPr>
              <a:t>vêem</a:t>
            </a:r>
            <a:r>
              <a:rPr lang="pt-BR" sz="3600" b="1" i="0" dirty="0">
                <a:effectLst/>
              </a:rPr>
              <a:t> as coisas precisam ser compreendidas e aceitas. Desta forma</a:t>
            </a:r>
          </a:p>
          <a:p>
            <a:pPr algn="ctr"/>
            <a:r>
              <a:rPr lang="pt-BR" sz="3600" b="1" i="0" dirty="0">
                <a:effectLst/>
              </a:rPr>
              <a:t>pode-se superar os dilemas e aceitar o que não pode ser mudado.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8966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3619B1-1368-4ACB-A120-D538691E8C5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6:12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087EFB1-0A89-47E6-AF44-32E9CC8E5B5D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8A7B21D-6D4F-4121-920B-B3C08B28D16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F5148DB-7EE5-4435-924B-1648E931638B}"/>
              </a:ext>
            </a:extLst>
          </p:cNvPr>
          <p:cNvCxnSpPr/>
          <p:nvPr/>
        </p:nvCxnSpPr>
        <p:spPr>
          <a:xfrm>
            <a:off x="2188391" y="48596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C99CC96-79FE-4CA5-B7FA-D4C97558CC8B}"/>
              </a:ext>
            </a:extLst>
          </p:cNvPr>
          <p:cNvCxnSpPr/>
          <p:nvPr/>
        </p:nvCxnSpPr>
        <p:spPr>
          <a:xfrm>
            <a:off x="2188387" y="52569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0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pois a nossa luta não é contra seres humanos, mas contra os poderes e autoridades, contra os dominadores deste mundo de trevas, contra as forças espirituais do mal nas regiões celestiais.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706A44-3080-4470-A57F-3BB3A1C3BC5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6:12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009450B-126A-4419-8306-49B5038D5535}"/>
              </a:ext>
            </a:extLst>
          </p:cNvPr>
          <p:cNvCxnSpPr/>
          <p:nvPr/>
        </p:nvCxnSpPr>
        <p:spPr>
          <a:xfrm>
            <a:off x="2188391" y="48596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8F77CD9-C168-4DD5-8A91-1F9218040A81}"/>
              </a:ext>
            </a:extLst>
          </p:cNvPr>
          <p:cNvCxnSpPr/>
          <p:nvPr/>
        </p:nvCxnSpPr>
        <p:spPr>
          <a:xfrm>
            <a:off x="2188387" y="52569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716222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085052"/>
            <a:ext cx="59384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dirty="0">
                <a:effectLst/>
              </a:rPr>
              <a:t>Lembre que o verdadeiro inimigo não é seu cônjuge. Nossa guerra é contra os</a:t>
            </a:r>
          </a:p>
          <a:p>
            <a:pPr algn="ctr"/>
            <a:r>
              <a:rPr lang="pt-BR" sz="3600" b="1" i="0" dirty="0">
                <a:effectLst/>
              </a:rPr>
              <a:t>poderes do inimigo. Ele quer fazer de tudo para destruir seu lar. Mas saiba que</a:t>
            </a:r>
          </a:p>
          <a:p>
            <a:pPr algn="ctr"/>
            <a:r>
              <a:rPr lang="pt-BR" sz="3600" b="1" i="0" dirty="0">
                <a:effectLst/>
              </a:rPr>
              <a:t>em Cristo somos mais do que vencedores (Romanos 8:37)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7870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481404" y="2975405"/>
            <a:ext cx="5328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Bíblia também fala de um grande conflito.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AC155B7-7C73-4B1A-B452-8C8C90A28CCA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4F2944E-EA0E-4CBC-9C86-27D2A45C362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228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Onde e entre quem foi o conflito?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12:7-9.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F6C5EC86-B446-49A3-B402-77F520C6F0F4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C0D6432-5C3B-4B0A-87B6-9B734FA3B6B7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02FD68F5-EAF2-474C-AFA5-81BA1B824A23}"/>
              </a:ext>
            </a:extLst>
          </p:cNvPr>
          <p:cNvCxnSpPr/>
          <p:nvPr/>
        </p:nvCxnSpPr>
        <p:spPr>
          <a:xfrm>
            <a:off x="2188380" y="50137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4D9980A-055A-4914-AA98-6A97175FA180}"/>
              </a:ext>
            </a:extLst>
          </p:cNvPr>
          <p:cNvCxnSpPr/>
          <p:nvPr/>
        </p:nvCxnSpPr>
        <p:spPr>
          <a:xfrm>
            <a:off x="2188378" y="4590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1" y="3300460"/>
            <a:ext cx="9426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7-Houve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então uma guerra nos céus. Miguel e seus anjos lutaram contra o dragão, e o dragão e os seus anjos revidaram.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8-Mas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estes não foram suficientemente fortes, e assim perderam o seu lugar nos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céus.9-O grande dragão foi lançado fora(...)ele e seus anjos foram lançados à terra.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F5883C-3532-4A42-B1EE-711B6D593027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Onde e entre quem foi o conflito?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12:7-9.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8B90D2F-D19D-429A-A671-691675F586F7}"/>
              </a:ext>
            </a:extLst>
          </p:cNvPr>
          <p:cNvCxnSpPr/>
          <p:nvPr/>
        </p:nvCxnSpPr>
        <p:spPr>
          <a:xfrm>
            <a:off x="2188380" y="50137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33641C8-F7B5-4508-9DDC-8EA0052B83D5}"/>
              </a:ext>
            </a:extLst>
          </p:cNvPr>
          <p:cNvCxnSpPr/>
          <p:nvPr/>
        </p:nvCxnSpPr>
        <p:spPr>
          <a:xfrm>
            <a:off x="2188378" y="4590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997839"/>
            <a:ext cx="59384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dirty="0">
                <a:effectLst/>
              </a:rPr>
              <a:t>Lúcifer, o nome de Satanás antes de seu pecado, entrou em guerra com Deus, porque queria ser igual a Ele </a:t>
            </a:r>
          </a:p>
          <a:p>
            <a:pPr algn="ctr"/>
            <a:r>
              <a:rPr lang="pt-BR" sz="3600" b="1" i="0" dirty="0">
                <a:effectLst/>
              </a:rPr>
              <a:t>(Isaías 14:12-14).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5196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07024BC2-629A-49D8-B417-AB8D35B84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t="11203" r="8125"/>
          <a:stretch/>
        </p:blipFill>
        <p:spPr>
          <a:xfrm>
            <a:off x="4396397" y="1646782"/>
            <a:ext cx="6462429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C01E61A-F69C-43B9-A8F0-09FD062A1942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Este conflito não terá fim?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14:6 e 7.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8417903A-B0F3-4E75-9CBE-D947196CB1D7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0CCB3C31-3569-446E-8E5A-520CDAACA3C5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818B729-E517-413E-AC7C-A9B398761C52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5F7CBC8F-7677-4867-903E-84541A3D0FFC}"/>
              </a:ext>
            </a:extLst>
          </p:cNvPr>
          <p:cNvCxnSpPr/>
          <p:nvPr/>
        </p:nvCxnSpPr>
        <p:spPr>
          <a:xfrm>
            <a:off x="2119047" y="4649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E5669BA-C41A-45CF-A741-76B064544ECD}"/>
              </a:ext>
            </a:extLst>
          </p:cNvPr>
          <p:cNvCxnSpPr/>
          <p:nvPr/>
        </p:nvCxnSpPr>
        <p:spPr>
          <a:xfrm>
            <a:off x="2119047" y="509683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8C5047E3-6F05-433F-ABFB-CF2146C18A7B}"/>
              </a:ext>
            </a:extLst>
          </p:cNvPr>
          <p:cNvCxnSpPr/>
          <p:nvPr/>
        </p:nvCxnSpPr>
        <p:spPr>
          <a:xfrm>
            <a:off x="2119047" y="551807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Este conflito não terá fim?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14:6 e 7.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2939697"/>
            <a:ext cx="90892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6-Então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vi outro anjo, que voava pelo céu e tinha na mão o evangelho eterno para proclamar aos que habitam na terra, a toda nação, tribo, língua e povo.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7-Ele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disse em alta voz: "Temam a Deus e glorifiquem-no, pois chegou a hora do seu juízo. Adorem aquele que fez os céus, a terra, o mar e as fontes das águas".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9B71171-46C3-4C4E-BACD-F3BD1AE6A24D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2921115-2646-43F4-9E0E-FC4ECBBF3667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A0B05E7-44BF-4C49-806A-5965BB0F8E91}"/>
              </a:ext>
            </a:extLst>
          </p:cNvPr>
          <p:cNvCxnSpPr/>
          <p:nvPr/>
        </p:nvCxnSpPr>
        <p:spPr>
          <a:xfrm>
            <a:off x="2119047" y="4649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082ADB7D-A51A-48CA-9D44-0DF896E6F723}"/>
              </a:ext>
            </a:extLst>
          </p:cNvPr>
          <p:cNvCxnSpPr/>
          <p:nvPr/>
        </p:nvCxnSpPr>
        <p:spPr>
          <a:xfrm>
            <a:off x="2119047" y="509683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2BD47F42-337C-439D-819D-5CCA0EF8EDFD}"/>
              </a:ext>
            </a:extLst>
          </p:cNvPr>
          <p:cNvCxnSpPr/>
          <p:nvPr/>
        </p:nvCxnSpPr>
        <p:spPr>
          <a:xfrm>
            <a:off x="2119047" y="551807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880B198-A5E8-4846-934D-776F7449819A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resultados desta grande batalha?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9274E18-F7AB-41B8-ADE6-03335686AFB5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No céu (Apocalipse 12:4)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3C2B485-E733-42CC-A384-197DE5F62F27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55EB361-0173-4893-99A5-A80E51FA2E85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E96F532-2819-41A2-B66C-31AB66F03072}"/>
              </a:ext>
            </a:extLst>
          </p:cNvPr>
          <p:cNvCxnSpPr/>
          <p:nvPr/>
        </p:nvCxnSpPr>
        <p:spPr>
          <a:xfrm>
            <a:off x="2188380" y="48579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7BBEE16-B261-408E-979B-F957C64FA846}"/>
              </a:ext>
            </a:extLst>
          </p:cNvPr>
          <p:cNvCxnSpPr/>
          <p:nvPr/>
        </p:nvCxnSpPr>
        <p:spPr>
          <a:xfrm>
            <a:off x="2188380" y="52586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9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resultados desta grande batalha?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884A037-395B-4E5E-8B57-129D833253EF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No céu (Apocalipse 12:4)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8771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Sua cauda arrastou consigo um terço das estrelas do céu, lançando-as na terra. O dragão pôs-se diante da mulher que estava para dar à luz, para devorar o seu filho no momento em que nascesse.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66287DB-75AD-4E1F-9D2F-D0A5B67678F9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B9725CF-8FD9-4100-A0F7-F5C07A6321C9}"/>
              </a:ext>
            </a:extLst>
          </p:cNvPr>
          <p:cNvCxnSpPr/>
          <p:nvPr/>
        </p:nvCxnSpPr>
        <p:spPr>
          <a:xfrm>
            <a:off x="2188380" y="48579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097E6D1-C4E6-443E-BC69-D312B63D882E}"/>
              </a:ext>
            </a:extLst>
          </p:cNvPr>
          <p:cNvCxnSpPr/>
          <p:nvPr/>
        </p:nvCxnSpPr>
        <p:spPr>
          <a:xfrm>
            <a:off x="2188380" y="52586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614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880B198-A5E8-4846-934D-776F7449819A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resultados desta grande batalha?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03BA58-DA1F-40F8-AEC5-13075FEDE76F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Na terra (Gênesis 3:23)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DFB32C8-6F17-4E91-A1F0-AE470F4CF330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B9F7F87-10F4-4610-BABD-D0ED91ACD06B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resultados desta grande batalha?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884A037-395B-4E5E-8B57-129D833253EF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Na terra (Gênesis 3:23)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8771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Por isso o Senhor Deus o mandou embora do jardim do Éden para cultivar o solo do qual fora tirado.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66287DB-75AD-4E1F-9D2F-D0A5B67678F9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837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58946" y="2644170"/>
            <a:ext cx="6842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O pecado nos afasta de Deus</a:t>
            </a:r>
          </a:p>
          <a:p>
            <a:pPr algn="ctr"/>
            <a:r>
              <a:rPr lang="pt-BR" sz="3200" b="1" i="0" dirty="0">
                <a:effectLst/>
              </a:rPr>
              <a:t>(Isaías 59:2).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5700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F0D917-806E-4201-B473-E112708DF241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será a base do nosso juízo?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20:12.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146AE3C-9E39-44F4-9D3A-1CE17C547F98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F31AAB8-4E7F-4CA4-B46D-35427468BD3A}"/>
              </a:ext>
            </a:extLst>
          </p:cNvPr>
          <p:cNvCxnSpPr/>
          <p:nvPr/>
        </p:nvCxnSpPr>
        <p:spPr>
          <a:xfrm>
            <a:off x="2190983" y="48990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BD657F05-9BF2-4AAA-853F-45A7CF4280EC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7B61BBC5-5D9F-41A9-AAD6-71FAC076C4AF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089D4683-79BD-4775-90AA-371498973C21}"/>
              </a:ext>
            </a:extLst>
          </p:cNvPr>
          <p:cNvCxnSpPr/>
          <p:nvPr/>
        </p:nvCxnSpPr>
        <p:spPr>
          <a:xfrm>
            <a:off x="2185776" y="53100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6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será a base do nosso juízo?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20:12.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3155140"/>
            <a:ext cx="8771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Vi também os mortos, grandes e pequenos, em pé diante do trono, e livros foram abertos. Outro livro foi aberto, o livro da vida. Os mortos foram julgados de acordo com o que tinham feito, segundo o que estava registrado nos livros.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66287DB-75AD-4E1F-9D2F-D0A5B67678F9}"/>
              </a:ext>
            </a:extLst>
          </p:cNvPr>
          <p:cNvCxnSpPr/>
          <p:nvPr/>
        </p:nvCxnSpPr>
        <p:spPr>
          <a:xfrm>
            <a:off x="2190983" y="48990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8A111D0-67E3-4B3D-98DF-D436DB6FEA93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5316034-B909-4D67-A58D-867554E45039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C84FDB4-0A6C-4299-9811-1C268B959FF7}"/>
              </a:ext>
            </a:extLst>
          </p:cNvPr>
          <p:cNvCxnSpPr/>
          <p:nvPr/>
        </p:nvCxnSpPr>
        <p:spPr>
          <a:xfrm>
            <a:off x="2185776" y="53100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3419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F0D917-806E-4201-B473-E112708DF241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será nosso advogado?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2:1.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F1F6E9C-8C3D-4F44-896C-2568E0CE47F4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9D915C8-1F41-4341-839F-18966175536E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986888C-FACE-4B64-8023-06EE6ED22C00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21395" y="1559211"/>
            <a:ext cx="6943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Um casamento feliz e duradouro não significa ausência de conflitos. Isso é um mito e precisa ser mudado. De fato, o que faz um casamento ter sucesso é a capacidade de o casal superar seus conflitos. Como podemos fazê-lo?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369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3155140"/>
            <a:ext cx="8771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Meus filhinhos, escrevo a vocês estas coisas para que vocês não pequem. Se, porém, alguém pecar, temos um intercessor junto ao Pai, Jesus Cristo, o Justo.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8A111D0-67E3-4B3D-98DF-D436DB6FEA93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5316034-B909-4D67-A58D-867554E45039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2C97B8-D021-4384-AF6A-239780BAD852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será nosso advogado?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2:1.</a:t>
            </a:r>
          </a:p>
        </p:txBody>
      </p:sp>
    </p:spTree>
    <p:extLst>
      <p:ext uri="{BB962C8B-B14F-4D97-AF65-F5344CB8AC3E}">
        <p14:creationId xmlns:p14="http://schemas.microsoft.com/office/powerpoint/2010/main" val="6791120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D0E5FB0-B9EA-4D09-9C5F-481961F0DE0A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8F6FE52-B69E-4202-993B-C4AA5BB2C604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F3A3F39-ADCA-4245-BEBC-88F663C59420}"/>
              </a:ext>
            </a:extLst>
          </p:cNvPr>
          <p:cNvSpPr txBox="1"/>
          <p:nvPr/>
        </p:nvSpPr>
        <p:spPr>
          <a:xfrm>
            <a:off x="2077911" y="1995552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nos livrar do pecado e estarmos novamente diante de Deus?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1:9</a:t>
            </a:r>
          </a:p>
        </p:txBody>
      </p:sp>
    </p:spTree>
    <p:extLst>
      <p:ext uri="{BB962C8B-B14F-4D97-AF65-F5344CB8AC3E}">
        <p14:creationId xmlns:p14="http://schemas.microsoft.com/office/powerpoint/2010/main" val="7895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3155140"/>
            <a:ext cx="913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 confessarmos os nossos pecados, ele é fiel e justo para perdoar os nossos pecados e nos purificar de toda injustiça.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8A111D0-67E3-4B3D-98DF-D436DB6FEA93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5316034-B909-4D67-A58D-867554E45039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2C97B8-D021-4384-AF6A-239780BAD852}"/>
              </a:ext>
            </a:extLst>
          </p:cNvPr>
          <p:cNvSpPr txBox="1"/>
          <p:nvPr/>
        </p:nvSpPr>
        <p:spPr>
          <a:xfrm>
            <a:off x="2077911" y="1995552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nos livrar do pecado e estarmos novamente diante de Deus?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1:9</a:t>
            </a:r>
          </a:p>
        </p:txBody>
      </p:sp>
    </p:spTree>
    <p:extLst>
      <p:ext uri="{BB962C8B-B14F-4D97-AF65-F5344CB8AC3E}">
        <p14:creationId xmlns:p14="http://schemas.microsoft.com/office/powerpoint/2010/main" val="675654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58946" y="2644170"/>
            <a:ext cx="6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Quando confessamos nossos pecados a Deus, ele oferece Seu perdão</a:t>
            </a:r>
          </a:p>
          <a:p>
            <a:pPr algn="ctr"/>
            <a:r>
              <a:rPr lang="pt-BR" sz="3200" b="1" i="0" dirty="0">
                <a:effectLst/>
              </a:rPr>
              <a:t>(Romanos 4:7 e 8).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811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08248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Com a ajuda de Deus, pretendo colocar em prática a boa comunicação no meu lar.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me comunicar com Deus diariamente pela leitura da Palavra e da oração.</a:t>
            </a: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2106203" y="1510308"/>
            <a:ext cx="75617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“O precioso Salvador enviará auxílio exatamente quando dele necessitarmos. O caminho para o Céu acha-se consagrado pelas Suas pegadas. Cada espinho que fere nossos pés, feriu os Seus...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417833" y="1607560"/>
            <a:ext cx="8866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 cruz que somos chamados a carregar, Ele a levou antes de nós. O Senhor permite que venham os conflitos, a fim de prepararem a alma para a paz.”</a:t>
            </a:r>
          </a:p>
          <a:p>
            <a:pPr algn="ctr"/>
            <a:endParaRPr lang="pt-BR" sz="32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O Grande Conflito, p. 633.</a:t>
            </a:r>
          </a:p>
        </p:txBody>
      </p:sp>
    </p:spTree>
    <p:extLst>
      <p:ext uri="{BB962C8B-B14F-4D97-AF65-F5344CB8AC3E}">
        <p14:creationId xmlns:p14="http://schemas.microsoft.com/office/powerpoint/2010/main" val="11076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60558E-22FD-48B8-BCB4-1E38B63EF81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4:26 e 27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3619B1-1368-4ACB-A120-D538691E8C5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FCB625E-EE36-47DA-A10A-480464CF4B19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1524226A-64A8-4EE8-BFE3-1CDEECDF884A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"Quando vocês ficarem irados, não pequem".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Apazigúem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a sua ira antes que o sol se ponha e não deem lugar ao Diabo.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4:26 e 27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10327" y="2397948"/>
            <a:ext cx="5938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Evite o silêncio congelante. Não deixe que pequenas mágoas do cotidiano se transformem em longos períodos de silêncio.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3989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3619B1-1368-4ACB-A120-D538691E8C5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FCB625E-EE36-47DA-A10A-480464CF4B19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1524226A-64A8-4EE8-BFE3-1CDEECDF884A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6E446B-8D1A-469D-82E5-F21F7E589F8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26:38</a:t>
            </a:r>
          </a:p>
        </p:txBody>
      </p:sp>
    </p:spTree>
    <p:extLst>
      <p:ext uri="{BB962C8B-B14F-4D97-AF65-F5344CB8AC3E}">
        <p14:creationId xmlns:p14="http://schemas.microsoft.com/office/powerpoint/2010/main" val="30476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Disse-lhes então: "A minha alma está profundamente triste, numa tristeza mortal. Fiquem aqui e vigiem comigo".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26:38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Passos para resolver os conflitos:</a:t>
            </a:r>
          </a:p>
        </p:txBody>
      </p:sp>
    </p:spTree>
    <p:extLst>
      <p:ext uri="{BB962C8B-B14F-4D97-AF65-F5344CB8AC3E}">
        <p14:creationId xmlns:p14="http://schemas.microsoft.com/office/powerpoint/2010/main" val="244767477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1321</Words>
  <Application>Microsoft Office PowerPoint</Application>
  <PresentationFormat>Widescreen</PresentationFormat>
  <Paragraphs>148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30</cp:revision>
  <dcterms:created xsi:type="dcterms:W3CDTF">2020-09-28T19:13:50Z</dcterms:created>
  <dcterms:modified xsi:type="dcterms:W3CDTF">2020-11-23T18:43:20Z</dcterms:modified>
</cp:coreProperties>
</file>