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361" r:id="rId6"/>
    <p:sldId id="306" r:id="rId7"/>
    <p:sldId id="293" r:id="rId8"/>
    <p:sldId id="270" r:id="rId9"/>
    <p:sldId id="364" r:id="rId10"/>
    <p:sldId id="362" r:id="rId11"/>
    <p:sldId id="363" r:id="rId12"/>
    <p:sldId id="365" r:id="rId13"/>
    <p:sldId id="366" r:id="rId14"/>
    <p:sldId id="367" r:id="rId15"/>
    <p:sldId id="368" r:id="rId16"/>
    <p:sldId id="384" r:id="rId17"/>
    <p:sldId id="383" r:id="rId18"/>
    <p:sldId id="369" r:id="rId19"/>
    <p:sldId id="370" r:id="rId20"/>
    <p:sldId id="320" r:id="rId21"/>
    <p:sldId id="280" r:id="rId22"/>
    <p:sldId id="279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283" r:id="rId32"/>
    <p:sldId id="282" r:id="rId33"/>
    <p:sldId id="330" r:id="rId34"/>
    <p:sldId id="331" r:id="rId35"/>
    <p:sldId id="379" r:id="rId36"/>
    <p:sldId id="380" r:id="rId37"/>
    <p:sldId id="260" r:id="rId38"/>
    <p:sldId id="381" r:id="rId39"/>
    <p:sldId id="382" r:id="rId40"/>
    <p:sldId id="359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6C32D3B-178D-4072-9278-509AE98E34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8209533-8DE3-4D5A-AD6D-B7D80455BE7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DF5D2F-16EF-4CE6-8139-43D7AFB0E70D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2:15</a:t>
            </a:r>
          </a:p>
        </p:txBody>
      </p:sp>
    </p:spTree>
    <p:extLst>
      <p:ext uri="{BB962C8B-B14F-4D97-AF65-F5344CB8AC3E}">
        <p14:creationId xmlns:p14="http://schemas.microsoft.com/office/powerpoint/2010/main" val="33992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38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Apanhem para nós as raposas, as raposinhas que estragam as vinhas, pois as nossas vinhas estão floridas.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2:15</a:t>
            </a:r>
          </a:p>
        </p:txBody>
      </p:sp>
    </p:spTree>
    <p:extLst>
      <p:ext uri="{BB962C8B-B14F-4D97-AF65-F5344CB8AC3E}">
        <p14:creationId xmlns:p14="http://schemas.microsoft.com/office/powerpoint/2010/main" val="159791483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66489" y="2192465"/>
            <a:ext cx="59384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Esteja atento às “raposinhas” que destroem os relacionamentos. Os filhos, o trabalho, os parentes, a falta de criatividade podem ser elementos que provocam</a:t>
            </a:r>
          </a:p>
          <a:p>
            <a:pPr algn="ctr"/>
            <a:r>
              <a:rPr lang="pt-BR" sz="3200" b="1" i="0" dirty="0">
                <a:effectLst/>
              </a:rPr>
              <a:t>grande desgaste no casal.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694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6C32D3B-178D-4072-9278-509AE98E34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E91535-054E-4FF2-995C-15E4B1122174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7:10</a:t>
            </a:r>
          </a:p>
        </p:txBody>
      </p:sp>
    </p:spTree>
    <p:extLst>
      <p:ext uri="{BB962C8B-B14F-4D97-AF65-F5344CB8AC3E}">
        <p14:creationId xmlns:p14="http://schemas.microsoft.com/office/powerpoint/2010/main" val="21384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38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Eu pertenço ao meu amado, e ele me deseja.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7:10</a:t>
            </a:r>
          </a:p>
        </p:txBody>
      </p:sp>
    </p:spTree>
    <p:extLst>
      <p:ext uri="{BB962C8B-B14F-4D97-AF65-F5344CB8AC3E}">
        <p14:creationId xmlns:p14="http://schemas.microsoft.com/office/powerpoint/2010/main" val="270109227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87037" y="2254110"/>
            <a:ext cx="5938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Mostre afeição pelo seu cônjuge. Esteja atento às necessidades emocionais dele/dela. É preciso conhecer o que agrada seu cônjuge: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42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300233" y="854685"/>
            <a:ext cx="830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effectLst/>
              </a:rPr>
              <a:t>Elogios (Cantares 4:7)</a:t>
            </a:r>
          </a:p>
          <a:p>
            <a:r>
              <a:rPr lang="pt-BR" sz="2800" i="0" dirty="0">
                <a:effectLst/>
              </a:rPr>
              <a:t>Tu és toda formosa, meu amor, e em ti não há mancha.</a:t>
            </a: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25FC94-B3B7-4FEB-B5EB-2484141B101C}"/>
              </a:ext>
            </a:extLst>
          </p:cNvPr>
          <p:cNvSpPr txBox="1"/>
          <p:nvPr/>
        </p:nvSpPr>
        <p:spPr>
          <a:xfrm>
            <a:off x="2300233" y="2216760"/>
            <a:ext cx="8301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effectLst/>
              </a:rPr>
              <a:t>Toque (Cantares 2:6)</a:t>
            </a:r>
          </a:p>
          <a:p>
            <a:r>
              <a:rPr lang="pt-BR" sz="2800" i="0" dirty="0">
                <a:effectLst/>
              </a:rPr>
              <a:t>A sua mão esquerda esteja debaixo da minha cabeça, e a sua mão direita me abrace.</a:t>
            </a:r>
            <a:endParaRPr lang="pt-BR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3458C1-A9E8-47AB-AE3C-BACCC83DFCA1}"/>
              </a:ext>
            </a:extLst>
          </p:cNvPr>
          <p:cNvSpPr txBox="1"/>
          <p:nvPr/>
        </p:nvSpPr>
        <p:spPr>
          <a:xfrm>
            <a:off x="2300233" y="4009722"/>
            <a:ext cx="83010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effectLst/>
              </a:rPr>
              <a:t>Serviço(Cantares 8:2)</a:t>
            </a:r>
          </a:p>
          <a:p>
            <a:r>
              <a:rPr lang="pt-BR" sz="2800" i="0" dirty="0">
                <a:effectLst/>
              </a:rPr>
              <a:t>Levar-te-ia e te introduziria na casa de minha mãe, e tu me ensinarias; eu te daria a beber do vinho aromático e do mosto das minhas romãs.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721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300233" y="1578585"/>
            <a:ext cx="8301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effectLst/>
              </a:rPr>
              <a:t>Atenção (Cantares 7:11)</a:t>
            </a:r>
          </a:p>
          <a:p>
            <a:r>
              <a:rPr lang="pt-BR" sz="2800" i="0" dirty="0">
                <a:effectLst/>
              </a:rPr>
              <a:t>Vem, ó amado meu, saiamos ao campo, passemos as noites nas aldeias.</a:t>
            </a: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25FC94-B3B7-4FEB-B5EB-2484141B101C}"/>
              </a:ext>
            </a:extLst>
          </p:cNvPr>
          <p:cNvSpPr txBox="1"/>
          <p:nvPr/>
        </p:nvSpPr>
        <p:spPr>
          <a:xfrm>
            <a:off x="2300233" y="3287072"/>
            <a:ext cx="83010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effectLst/>
              </a:rPr>
              <a:t>Presentes (Cantares 8:12)</a:t>
            </a:r>
          </a:p>
          <a:p>
            <a:r>
              <a:rPr lang="pt-BR" sz="2800" i="0" dirty="0">
                <a:effectLst/>
              </a:rPr>
              <a:t>A minha vinha, que me pertence, está diante de mim; as mil peças de prata são para ti, ó Salomão, e duzentas para os que guardam o seu fruto.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572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413063"/>
            <a:ext cx="59384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Para saber o que agrada seu cônjuge comece perguntando do que ele ou ela sente mais falta ou o que mais gostaria que você fizesse por ele/ela. Em 1 João 3:18, João diz que devemos demonstrar amor por atos. Atos de amor produzirão amor.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7656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190195" y="2181166"/>
            <a:ext cx="53288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Jesus sabia que o amor precisa ser cultivado. Ele usou o casamento para ilustrar o Seu amor por nós (Apocalipse 19:7). Em Seu amor, Jesus, “o cordeiro de Deus que tira o pecado do mundo” </a:t>
            </a:r>
          </a:p>
          <a:p>
            <a:pPr algn="ctr"/>
            <a:r>
              <a:rPr lang="pt-BR" sz="3200" b="1" i="0" dirty="0">
                <a:effectLst/>
              </a:rPr>
              <a:t>(João 1:29)...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E7BC95F-BDA6-4BCF-8C8A-4EAA50B115C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AF12A1-9F49-41F6-A12D-37157201A0B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11520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209245" y="2519490"/>
            <a:ext cx="5328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...também deseja que mantenhamos viva a chama do nosso amor. Ele mesmo prometeu voltar (João 14:3) porque deseja que estejamos com Ele por toda a eternidade.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81B47D-A123-4C31-8AF1-BA04DCBFB2E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2DA730-1F22-4AF3-8DC4-BB4B213C130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228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F6C5EC86-B446-49A3-B402-77F520C6F0F4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3C7C76-3CF3-4E38-819D-F10420A19C33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24:12</a:t>
            </a: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EB032A-3148-43F8-BED2-9B23E28D46F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24:12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19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Devido ao aumento da maldade, o amor de muitos esfriará...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94B678-FEEB-4094-B4D4-BC550454E7D1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Timóteo 3:1-5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0BDD22A-1432-41DA-A0A1-12B39FED5CC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7CDD0F9-8A8A-4C69-9903-4F08A5873706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0B0926F-8771-4891-80C3-47021010A6F3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0E7D115-E9D3-4925-A554-24DECB175E7A}"/>
              </a:ext>
            </a:extLst>
          </p:cNvPr>
          <p:cNvCxnSpPr/>
          <p:nvPr/>
        </p:nvCxnSpPr>
        <p:spPr>
          <a:xfrm>
            <a:off x="2188380" y="542475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A4DE87A-12B8-4416-BF27-66D198F33EDD}"/>
              </a:ext>
            </a:extLst>
          </p:cNvPr>
          <p:cNvCxnSpPr/>
          <p:nvPr/>
        </p:nvCxnSpPr>
        <p:spPr>
          <a:xfrm>
            <a:off x="2188380" y="58665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EB032A-3148-43F8-BED2-9B23E28D46F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Timóteo 3:1-5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5190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1-Saiba </a:t>
            </a:r>
            <a:r>
              <a:rPr lang="pt-BR" sz="26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disto: nos últimos dias sobrevirão tempos terríveis. </a:t>
            </a:r>
            <a:r>
              <a:rPr lang="pt-BR" sz="26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2-Os </a:t>
            </a:r>
            <a:r>
              <a:rPr lang="pt-BR" sz="26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homens serão egoístas, avarentos, presunçosos, arrogantes, blasfemos, desobedientes aos pais, ingratos, ímpios, </a:t>
            </a:r>
            <a:r>
              <a:rPr lang="pt-BR" sz="26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3-sem </a:t>
            </a:r>
            <a:r>
              <a:rPr lang="pt-BR" sz="26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amor pela família, irreconciliáveis, caluniadores, sem domínio próprio, cruéis, inimigos do </a:t>
            </a:r>
            <a:r>
              <a:rPr lang="pt-BR" sz="26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bem(...) 5-Tendo aparência de piedade, mas negando o seu poder. Afaste-se também destes.</a:t>
            </a:r>
            <a:endParaRPr lang="pt-BR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609D3AD-AF7F-4EFE-A554-DC2FF83CE8DB}"/>
              </a:ext>
            </a:extLst>
          </p:cNvPr>
          <p:cNvCxnSpPr/>
          <p:nvPr/>
        </p:nvCxnSpPr>
        <p:spPr>
          <a:xfrm>
            <a:off x="2188380" y="542475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C9280E-3233-44E2-A4AF-0342FBA6EF96}"/>
              </a:ext>
            </a:extLst>
          </p:cNvPr>
          <p:cNvCxnSpPr/>
          <p:nvPr/>
        </p:nvCxnSpPr>
        <p:spPr>
          <a:xfrm>
            <a:off x="2188380" y="58665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913523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0BDD22A-1432-41DA-A0A1-12B39FED5CC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7CDD0F9-8A8A-4C69-9903-4F08A5873706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0B0926F-8771-4891-80C3-47021010A6F3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0E7D115-E9D3-4925-A554-24DECB175E7A}"/>
              </a:ext>
            </a:extLst>
          </p:cNvPr>
          <p:cNvCxnSpPr/>
          <p:nvPr/>
        </p:nvCxnSpPr>
        <p:spPr>
          <a:xfrm>
            <a:off x="2188380" y="542475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0A0BB6-AAE8-4F3E-B158-63AE5FD71FFA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24:3-5</a:t>
            </a:r>
          </a:p>
        </p:txBody>
      </p:sp>
    </p:spTree>
    <p:extLst>
      <p:ext uri="{BB962C8B-B14F-4D97-AF65-F5344CB8AC3E}">
        <p14:creationId xmlns:p14="http://schemas.microsoft.com/office/powerpoint/2010/main" val="38268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EB032A-3148-43F8-BED2-9B23E28D46F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24:3-5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3- (...)Dize-nos quando sucederão essas coisas e que sinal haverá da Tua vinda e da consumação do século. 4-E Ele lhes respondeu: Vede que ninguém vos engane.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5-porque virão muitos em meu nome, dizendo: Eu sou o cristo, e enganarão a muitos; 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609D3AD-AF7F-4EFE-A554-DC2FF83CE8DB}"/>
              </a:ext>
            </a:extLst>
          </p:cNvPr>
          <p:cNvCxnSpPr/>
          <p:nvPr/>
        </p:nvCxnSpPr>
        <p:spPr>
          <a:xfrm>
            <a:off x="2188380" y="542475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35421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0BDD22A-1432-41DA-A0A1-12B39FED5CC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7CDD0F9-8A8A-4C69-9903-4F08A5873706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0B0926F-8771-4891-80C3-47021010A6F3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679D1C-F93F-413C-A0A7-13AA5CA035D2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21:25</a:t>
            </a:r>
          </a:p>
        </p:txBody>
      </p:sp>
    </p:spTree>
    <p:extLst>
      <p:ext uri="{BB962C8B-B14F-4D97-AF65-F5344CB8AC3E}">
        <p14:creationId xmlns:p14="http://schemas.microsoft.com/office/powerpoint/2010/main" val="30243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EB032A-3148-43F8-BED2-9B23E28D46F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21:25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"Haverá sinais no sol, na lua e nas estrelas. Na terra, as nações estarão em angústia e perplexidade com o bramido e a agitação do mar.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64373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807608F-4984-4D6F-9D17-6C24D0C662BC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65E65F6-3B4C-413B-911D-CBF4DF0110D1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DCCF031-5EF6-401B-86EC-F4DC3E5223D0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D9D7B8A-7E61-48A5-9EDF-A5395823CB0A}"/>
              </a:ext>
            </a:extLst>
          </p:cNvPr>
          <p:cNvCxnSpPr/>
          <p:nvPr/>
        </p:nvCxnSpPr>
        <p:spPr>
          <a:xfrm>
            <a:off x="2188380" y="5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D4A04C6-4AC0-4145-AC88-8B69798427AB}"/>
              </a:ext>
            </a:extLst>
          </p:cNvPr>
          <p:cNvCxnSpPr/>
          <p:nvPr/>
        </p:nvCxnSpPr>
        <p:spPr>
          <a:xfrm>
            <a:off x="2188380" y="58768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779166-B2D5-4DA2-BA10-293971FE3138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24:6 e 7</a:t>
            </a:r>
          </a:p>
        </p:txBody>
      </p:sp>
    </p:spTree>
    <p:extLst>
      <p:ext uri="{BB962C8B-B14F-4D97-AF65-F5344CB8AC3E}">
        <p14:creationId xmlns:p14="http://schemas.microsoft.com/office/powerpoint/2010/main" val="42081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C10E923-BF4E-4052-9531-37D69676B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10086" r="-6962"/>
          <a:stretch/>
        </p:blipFill>
        <p:spPr>
          <a:xfrm>
            <a:off x="4388117" y="1599157"/>
            <a:ext cx="6931709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EB032A-3148-43F8-BED2-9B23E28D46F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aconteceria nos dias que antecederiam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24:6 e 7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8972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6-Vocês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ouvirão falar de guerras e rumores de guerras, mas não tenham medo. É necessário que tais coisas aconteçam, mas ainda não é o fim.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7-Nação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se levantará contra nação, e reino contra reino. Haverá fomes e terremotos em vários lugares.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 flipV="1">
            <a:off x="2188380" y="4572000"/>
            <a:ext cx="9339208" cy="2054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7638D81-7E9B-4C56-97E7-5D4FCABC62B8}"/>
              </a:ext>
            </a:extLst>
          </p:cNvPr>
          <p:cNvCxnSpPr/>
          <p:nvPr/>
        </p:nvCxnSpPr>
        <p:spPr>
          <a:xfrm>
            <a:off x="2188380" y="5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E36B1F9-5AE6-4BE6-A56D-A9BE5FCAFF2B}"/>
              </a:ext>
            </a:extLst>
          </p:cNvPr>
          <p:cNvCxnSpPr/>
          <p:nvPr/>
        </p:nvCxnSpPr>
        <p:spPr>
          <a:xfrm>
            <a:off x="2188380" y="58768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622997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7B2682C-540D-4860-B029-42D9E5BB701F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FE1B0C3-AC42-434F-8FA3-291836EC05FA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D3DE8DE-1659-47BD-A908-BC617A959223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6490396-3AE9-483C-8FA2-BE803EB4129C}"/>
              </a:ext>
            </a:extLst>
          </p:cNvPr>
          <p:cNvCxnSpPr/>
          <p:nvPr/>
        </p:nvCxnSpPr>
        <p:spPr>
          <a:xfrm>
            <a:off x="2119047" y="4649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8A50FF-6127-496F-8B19-5F06D55E4E89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será a vinda de Cristo?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1:7</a:t>
            </a:r>
          </a:p>
        </p:txBody>
      </p: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será a vinda de Cristo?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1:7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2939697"/>
            <a:ext cx="8411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Eis que ele vem com as nuvens, e todo olho o verá,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até mesmo aqueles que o traspassaram; e todos os povos da terra se lamentarão por causa dele.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Assim será! Amém.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9B71171-46C3-4C4E-BACD-F3BD1AE6A24D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2921115-2646-43F4-9E0E-FC4ECBBF3667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A0B05E7-44BF-4C49-806A-5965BB0F8E91}"/>
              </a:ext>
            </a:extLst>
          </p:cNvPr>
          <p:cNvCxnSpPr/>
          <p:nvPr/>
        </p:nvCxnSpPr>
        <p:spPr>
          <a:xfrm>
            <a:off x="2119047" y="4649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D3D9E85-59F7-4BBC-B0AF-D3240703E55C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BFE5ED-A663-4A00-80D0-706925A9099E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devemos fazer enquanto esperamos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878483-1453-4F2B-82FD-392D8910A8D6}"/>
              </a:ext>
            </a:extLst>
          </p:cNvPr>
          <p:cNvSpPr txBox="1"/>
          <p:nvPr/>
        </p:nvSpPr>
        <p:spPr>
          <a:xfrm>
            <a:off x="3518899" y="2444480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25:13</a:t>
            </a:r>
          </a:p>
        </p:txBody>
      </p:sp>
    </p:spTree>
    <p:extLst>
      <p:ext uri="{BB962C8B-B14F-4D97-AF65-F5344CB8AC3E}">
        <p14:creationId xmlns:p14="http://schemas.microsoft.com/office/powerpoint/2010/main" val="18469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devemos fazer enquanto esperamos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915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Portanto, vigiem, porque vocês não sabem o dia nem a hora!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AB06BF-5D2C-4025-8315-0E194876BD46}"/>
              </a:ext>
            </a:extLst>
          </p:cNvPr>
          <p:cNvSpPr txBox="1"/>
          <p:nvPr/>
        </p:nvSpPr>
        <p:spPr>
          <a:xfrm>
            <a:off x="3518899" y="2444480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25:13</a:t>
            </a:r>
          </a:p>
        </p:txBody>
      </p:sp>
    </p:spTree>
    <p:extLst>
      <p:ext uri="{BB962C8B-B14F-4D97-AF65-F5344CB8AC3E}">
        <p14:creationId xmlns:p14="http://schemas.microsoft.com/office/powerpoint/2010/main" val="3777614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BFE5ED-A663-4A00-80D0-706925A9099E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devemos fazer enquanto esperamos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7A9FEE0-4909-4E5E-9F49-61E6BDA1A551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6FAB312-8C78-4B8D-90B9-A7162F98F5CD}"/>
              </a:ext>
            </a:extLst>
          </p:cNvPr>
          <p:cNvCxnSpPr/>
          <p:nvPr/>
        </p:nvCxnSpPr>
        <p:spPr>
          <a:xfrm>
            <a:off x="2190983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930C02C0-4379-486D-BBF7-467C038DF633}"/>
              </a:ext>
            </a:extLst>
          </p:cNvPr>
          <p:cNvSpPr txBox="1"/>
          <p:nvPr/>
        </p:nvSpPr>
        <p:spPr>
          <a:xfrm>
            <a:off x="3518899" y="2444480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5:8</a:t>
            </a:r>
          </a:p>
        </p:txBody>
      </p:sp>
    </p:spTree>
    <p:extLst>
      <p:ext uri="{BB962C8B-B14F-4D97-AF65-F5344CB8AC3E}">
        <p14:creationId xmlns:p14="http://schemas.microsoft.com/office/powerpoint/2010/main" val="6331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devemos fazer enquanto esperamos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915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Sejam também pacientes e fortaleçam o seu coração, pois a vinda do Senhor está próxima.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AB06BF-5D2C-4025-8315-0E194876BD46}"/>
              </a:ext>
            </a:extLst>
          </p:cNvPr>
          <p:cNvSpPr txBox="1"/>
          <p:nvPr/>
        </p:nvSpPr>
        <p:spPr>
          <a:xfrm>
            <a:off x="3518899" y="2444480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Tiago 5:8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422CF96-A286-453E-AF56-81D3595ED400}"/>
              </a:ext>
            </a:extLst>
          </p:cNvPr>
          <p:cNvCxnSpPr/>
          <p:nvPr/>
        </p:nvCxnSpPr>
        <p:spPr>
          <a:xfrm>
            <a:off x="2190983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307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08248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expressar diariamente meu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amor pela minha família.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me preparar para o encontro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com Cristo quando Ele voltar.</a:t>
            </a: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294551"/>
            <a:ext cx="81371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Todo casal que une entre si seus interesses vitalícios deve buscar tornar o mais possível feliz a vida do consorte. Aquilo que prezamos, procuramos conservar e tornar mais valioso, se possível. No contrato matrimonial, homens e mulheres fizeram um ajuste, um investimento para a vida...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294551"/>
            <a:ext cx="8137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...e devem fazer o máximo possível para controlar suas palavras de impaciência e mau humor, mesmo com maior cuidado do que o faziam antes do casamento, pois agora seus destinos se acham unidos por toda a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vida, como marido e esposa...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549686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Certa vez um casal apreciava um belo luar. De repente uma nuvem atravessou a frente da Lua encobrindo-a.</a:t>
            </a:r>
          </a:p>
          <a:p>
            <a:pPr algn="ctr"/>
            <a:r>
              <a:rPr lang="pt-BR" sz="3600" b="1" i="0" u="none" strike="noStrike" baseline="0" dirty="0"/>
              <a:t>Lembrando-se a esposa de como à época de namoro o seu marido era romântico e em uma situação como essa dizia...</a:t>
            </a:r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294551"/>
            <a:ext cx="81371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...e cada qual é avaliado na exata proporção à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quantidade de penoso empenho para reter e manter sempre novo amor, tão ansiosamente buscado 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 apreciado antes do casamento”</a:t>
            </a:r>
          </a:p>
          <a:p>
            <a:pPr algn="ctr"/>
            <a:endParaRPr lang="pt-BR" sz="32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O Cuidado de Deus, p. 183.</a:t>
            </a:r>
          </a:p>
        </p:txBody>
      </p:sp>
    </p:spTree>
    <p:extLst>
      <p:ext uri="{BB962C8B-B14F-4D97-AF65-F5344CB8AC3E}">
        <p14:creationId xmlns:p14="http://schemas.microsoft.com/office/powerpoint/2010/main" val="7285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292511"/>
            <a:ext cx="7946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...que a Lua se escondera por causa da beleza de sua amada, ela perguntou onde estava a Lua. A reposta do marido</a:t>
            </a:r>
          </a:p>
          <a:p>
            <a:pPr algn="ctr"/>
            <a:r>
              <a:rPr lang="pt-BR" sz="3600" b="1" i="0" u="none" strike="noStrike" baseline="0" dirty="0"/>
              <a:t>foi: “não está vendo que está atrás da nuvem? Vamos para a casa que vai chover”. O que podemos fazer para manter viva a chama do amor em</a:t>
            </a:r>
          </a:p>
          <a:p>
            <a:pPr algn="ctr"/>
            <a:r>
              <a:rPr lang="pt-BR" sz="3600" b="1" i="0" u="none" strike="noStrike" baseline="0" dirty="0"/>
              <a:t>nossos relacionamentos?</a:t>
            </a:r>
          </a:p>
        </p:txBody>
      </p:sp>
    </p:spTree>
    <p:extLst>
      <p:ext uri="{BB962C8B-B14F-4D97-AF65-F5344CB8AC3E}">
        <p14:creationId xmlns:p14="http://schemas.microsoft.com/office/powerpoint/2010/main" val="3610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585630" y="2594009"/>
            <a:ext cx="6774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Uma das maiores dificuldades dos relacionamentos é o desgaste</a:t>
            </a:r>
          </a:p>
          <a:p>
            <a:pPr algn="ctr"/>
            <a:r>
              <a:rPr lang="pt-BR" sz="3200" b="1" i="0" u="none" strike="noStrike" baseline="0" dirty="0"/>
              <a:t>produzido pela rotina, pela mesmice, pela falta de diálogo e atenção. O sábio rei Salomão escreveu no livro de Cantares preciosas informações</a:t>
            </a:r>
          </a:p>
          <a:p>
            <a:pPr algn="ctr"/>
            <a:r>
              <a:rPr lang="pt-BR" sz="3200" b="1" i="0" u="none" strike="noStrike" baseline="0" dirty="0"/>
              <a:t>que podem ajudar: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D9F080D-D201-4BC0-9A2A-A0A3BC9C0790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8D235C-3896-48FC-827C-6320EB7C1208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</p:spTree>
    <p:extLst>
      <p:ext uri="{BB962C8B-B14F-4D97-AF65-F5344CB8AC3E}">
        <p14:creationId xmlns:p14="http://schemas.microsoft.com/office/powerpoint/2010/main" val="3369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60558E-22FD-48B8-BCB4-1E38B63EF816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2:4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6C32D3B-178D-4072-9278-509AE98E34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8209533-8DE3-4D5A-AD6D-B7D80455BE7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7" y="3160015"/>
            <a:ext cx="722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Ele me levou ao salão de banquetes,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 o seu estandarte sobre mim é o amor.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2:4</a:t>
            </a: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10327" y="2397948"/>
            <a:ext cx="5938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Tenham um momento especial a sós entre vocês. Coloquem em sua agenda espaço para o romantismo.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256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1315</Words>
  <Application>Microsoft Office PowerPoint</Application>
  <PresentationFormat>Widescreen</PresentationFormat>
  <Paragraphs>138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39</cp:revision>
  <dcterms:created xsi:type="dcterms:W3CDTF">2020-09-28T19:13:50Z</dcterms:created>
  <dcterms:modified xsi:type="dcterms:W3CDTF">2020-11-23T19:08:05Z</dcterms:modified>
</cp:coreProperties>
</file>