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361" r:id="rId6"/>
    <p:sldId id="383" r:id="rId7"/>
    <p:sldId id="306" r:id="rId8"/>
    <p:sldId id="293" r:id="rId9"/>
    <p:sldId id="270" r:id="rId10"/>
    <p:sldId id="384" r:id="rId11"/>
    <p:sldId id="385" r:id="rId12"/>
    <p:sldId id="364" r:id="rId13"/>
    <p:sldId id="386" r:id="rId14"/>
    <p:sldId id="387" r:id="rId15"/>
    <p:sldId id="410" r:id="rId16"/>
    <p:sldId id="411" r:id="rId17"/>
    <p:sldId id="388" r:id="rId18"/>
    <p:sldId id="365" r:id="rId19"/>
    <p:sldId id="389" r:id="rId20"/>
    <p:sldId id="390" r:id="rId21"/>
    <p:sldId id="368" r:id="rId22"/>
    <p:sldId id="320" r:id="rId23"/>
    <p:sldId id="280" r:id="rId24"/>
    <p:sldId id="279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260" r:id="rId44"/>
    <p:sldId id="409" r:id="rId45"/>
    <p:sldId id="381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53FCEA6-D5F1-4ACB-88A3-211046767D12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337842E-1636-4F8D-BC89-0B34F7C2D538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5:25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deveres entre esposo e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661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Maridos, ame cada um a sua mulher, assim como Cristo amou a igreja e entregou-se por ela...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5:25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deveres entre esposo e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1462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10327" y="2397948"/>
            <a:ext cx="5938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Se a submissão é a parte da esposa, o sacrifício é do marido. Ambos precisam entender que no casamento negamos o “eu” em prol do “nós”.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256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6:1-3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quanto aos pais e filhos?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AA7E416-35FC-4A81-BE60-B5A7A3172E7B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1B6678-4CDA-420D-9A49-6C3A54549245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6823C14-E85F-4504-AEEC-AA7E0DF99BFB}"/>
              </a:ext>
            </a:extLst>
          </p:cNvPr>
          <p:cNvCxnSpPr/>
          <p:nvPr/>
        </p:nvCxnSpPr>
        <p:spPr>
          <a:xfrm>
            <a:off x="2178106" y="44590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C52C815-03FB-428B-9F9A-8A125400A515}"/>
              </a:ext>
            </a:extLst>
          </p:cNvPr>
          <p:cNvCxnSpPr/>
          <p:nvPr/>
        </p:nvCxnSpPr>
        <p:spPr>
          <a:xfrm>
            <a:off x="2178102" y="4856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8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07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1-Filhos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, obedeçam a seus pais no Senhor, pois isso é justo.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2-"Honra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teu pai e tua mãe" - este é o primeiro mandamento com promessa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3-"para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que tudo te corra bem e tenhas longa vida sobre a terra".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6:1-3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quanto aos pais e filhos?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E0A4AE2-9312-4E0C-B502-D67A532CFF94}"/>
              </a:ext>
            </a:extLst>
          </p:cNvPr>
          <p:cNvCxnSpPr/>
          <p:nvPr/>
        </p:nvCxnSpPr>
        <p:spPr>
          <a:xfrm>
            <a:off x="2178106" y="44590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97AD112-73D9-4230-AA33-FC9976E6F505}"/>
              </a:ext>
            </a:extLst>
          </p:cNvPr>
          <p:cNvCxnSpPr/>
          <p:nvPr/>
        </p:nvCxnSpPr>
        <p:spPr>
          <a:xfrm>
            <a:off x="2178102" y="4856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82377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quanto aos pais e filhos?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AA7E416-35FC-4A81-BE60-B5A7A3172E7B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1B6678-4CDA-420D-9A49-6C3A54549245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8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Pais, não irritem seus filhos; antes criem-nos segundo a instrução e o conselho do Senhor.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quanto aos pais e filhos?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824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51761" y="2017804"/>
            <a:ext cx="6688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criança precisa aprender desde cedo lições de disciplina, autoridade,</a:t>
            </a:r>
          </a:p>
          <a:p>
            <a:pPr algn="ctr"/>
            <a:r>
              <a:rPr lang="pt-BR" sz="3200" b="1" i="0" dirty="0">
                <a:effectLst/>
              </a:rPr>
              <a:t>respeito e obediência. Por outro lado, os pais devem evitar comportamentos</a:t>
            </a:r>
          </a:p>
          <a:p>
            <a:pPr algn="ctr"/>
            <a:r>
              <a:rPr lang="pt-BR" sz="3200" b="1" i="0" dirty="0">
                <a:effectLst/>
              </a:rPr>
              <a:t>contraditórios (faça o que falo, mas não faça o que eu faço)...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010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51761" y="2151727"/>
            <a:ext cx="6688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...ou</a:t>
            </a:r>
            <a:r>
              <a:rPr lang="pt-BR" sz="3200" b="1" dirty="0"/>
              <a:t> </a:t>
            </a:r>
            <a:r>
              <a:rPr lang="pt-BR" sz="3200" b="1" i="0" dirty="0">
                <a:effectLst/>
              </a:rPr>
              <a:t>desmerecer o valor dos filhos (“você não vale nada”!). A criança precisa entender que é importante e que sua vida tem um</a:t>
            </a:r>
          </a:p>
          <a:p>
            <a:pPr algn="ctr"/>
            <a:r>
              <a:rPr lang="pt-BR" sz="3200" b="1" i="0" dirty="0">
                <a:effectLst/>
              </a:rPr>
              <a:t>propósito especial.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694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AA7E416-35FC-4A81-BE60-B5A7A3172E7B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1B6678-4CDA-420D-9A49-6C3A54549245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637A5F-3196-4401-A704-31AC63F41DB8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133:1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C7846C-5C10-42A3-869A-D7E791269506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os irmãos?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Como é bom e agradável quando os irmãos convivem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em união!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133:1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os irmãos?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5639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20601" y="1411629"/>
            <a:ext cx="59384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Os filhos costumam competir entre si pela atenção dos pais. Eles precisam se</a:t>
            </a:r>
          </a:p>
          <a:p>
            <a:pPr algn="ctr"/>
            <a:r>
              <a:rPr lang="pt-BR" sz="3200" b="1" i="0" dirty="0">
                <a:effectLst/>
              </a:rPr>
              <a:t>sentir igualmente amados e protegidos, para que estejam unidos. Resumindo,</a:t>
            </a:r>
          </a:p>
          <a:p>
            <a:pPr algn="ctr"/>
            <a:r>
              <a:rPr lang="pt-BR" sz="3200" b="1" i="0" dirty="0">
                <a:effectLst/>
              </a:rPr>
              <a:t>a família feliz é aquela em que cada um se ocupa em agradar e servir o outro.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42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311987" y="3027312"/>
            <a:ext cx="5328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Jesus também preparou um lindo lar para que possamos viver com Ele.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D92237F-855D-4EA5-B242-B4426C7028BF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5CFC32-271E-44A2-B0E3-4BFB38C0F68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foi a promessa de Jesus a Seus discípulos?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(João 14:2,3)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BDC9B34-1017-426C-98A0-0E586C5C503F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98F3E79-D8BC-447B-B979-5E72366B4C5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4F65C83C-1081-4D7E-9EB9-9128F71C5603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71BA9800-9BE5-4202-B4AC-869BC7D3EDE9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2-Na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casa de meu Pai há muitos aposentos; se não fosse assim, eu teria dito a vocês. Vou preparar lugar para vocês. </a:t>
            </a:r>
          </a:p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3-E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quando eu for e preparar lugar, voltarei e os levarei para mim, para que vocês estejam onde eu estiver.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foi a promessa de Jesus a Seus discípulos?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(João 14:2,3)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635A69-F3DE-4CCC-A598-6B43BBBFCAF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A41B092-A986-45A0-83AC-1EC5A35285D4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2:9</a:t>
            </a: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Todavia, como está escrito: "Olho nenhum viu, ouvido nenhum ouviu, mente nenhuma imaginou o que Deus preparou para aqueles que o amam";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2:9</a:t>
            </a: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635A69-F3DE-4CCC-A598-6B43BBBFCAF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32:18</a:t>
            </a:r>
          </a:p>
        </p:txBody>
      </p:sp>
    </p:spTree>
    <p:extLst>
      <p:ext uri="{BB962C8B-B14F-4D97-AF65-F5344CB8AC3E}">
        <p14:creationId xmlns:p14="http://schemas.microsoft.com/office/powerpoint/2010/main" val="37992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 meu povo viverá em locais pacíficos, em casas seguras,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em tranquilos lugares de descanso,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32:18</a:t>
            </a:r>
          </a:p>
        </p:txBody>
      </p:sp>
    </p:spTree>
    <p:extLst>
      <p:ext uri="{BB962C8B-B14F-4D97-AF65-F5344CB8AC3E}">
        <p14:creationId xmlns:p14="http://schemas.microsoft.com/office/powerpoint/2010/main" val="372235682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635A69-F3DE-4CCC-A598-6B43BBBFCAF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60:18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4707C52-61A9-44DC-B581-4B166D6C1977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A47C238-A083-4377-879C-CA90C7A7F7E2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7D8F78C-BF0A-4F22-9BF9-FB4DF18D00FE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4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82FD352-763F-40BD-93DF-7B3A9C4E4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11504" r="6804"/>
          <a:stretch/>
        </p:blipFill>
        <p:spPr>
          <a:xfrm>
            <a:off x="4388116" y="1578609"/>
            <a:ext cx="6425027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Não se ouvirá mais falar de violência em sua terra, nem de ruína e destruição dentro de suas fronteiras. Os seus muros você chamará salvação, e as suas portas, louvor.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60:18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E6DB87A-DB75-420D-B61D-ACF6A1D408A1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9807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635A69-F3DE-4CCC-A598-6B43BBBFCAF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33:24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4707C52-61A9-44DC-B581-4B166D6C1977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A47C238-A083-4377-879C-CA90C7A7F7E2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5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Nenhum morador de Sião dirá: "Estou doente!"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 os pecados dos que ali habitam serão perdoados.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Isaías 33:24</a:t>
            </a:r>
          </a:p>
        </p:txBody>
      </p:sp>
    </p:spTree>
    <p:extLst>
      <p:ext uri="{BB962C8B-B14F-4D97-AF65-F5344CB8AC3E}">
        <p14:creationId xmlns:p14="http://schemas.microsoft.com/office/powerpoint/2010/main" val="200127712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E635A69-F3DE-4CCC-A598-6B43BBBFCAF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88E55D-46ED-4822-AECF-3F8B68C30135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21:3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DDDA1C5-61CE-46A1-B548-6543F55B4D6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8A04623-C101-4CFB-ADCA-AC000959C81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95F570F-F6E5-4A97-915C-DA4F73FC6D3D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0EA9871-97E3-48F5-93EE-765467FBA664}"/>
              </a:ext>
            </a:extLst>
          </p:cNvPr>
          <p:cNvCxnSpPr/>
          <p:nvPr/>
        </p:nvCxnSpPr>
        <p:spPr>
          <a:xfrm>
            <a:off x="2188379" y="50137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Ouvi uma forte voz que vinha do trono e dizia: "Agora o tabernáculo de Deus está com os homens, com os quais ele viverá. Eles serão os seus povos; o próprio Deus estará com eles e será o seu Deus.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é o lar que Ele preparou para nós?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443253-785D-4490-9420-0181F98E358F}"/>
              </a:ext>
            </a:extLst>
          </p:cNvPr>
          <p:cNvSpPr txBox="1"/>
          <p:nvPr/>
        </p:nvSpPr>
        <p:spPr>
          <a:xfrm>
            <a:off x="2080514" y="258575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21:3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925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2170C39-75E0-47FA-ACD4-AAF00B0AA4E3}"/>
              </a:ext>
            </a:extLst>
          </p:cNvPr>
          <p:cNvCxnSpPr/>
          <p:nvPr/>
        </p:nvCxnSpPr>
        <p:spPr>
          <a:xfrm>
            <a:off x="2188379" y="50137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795858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302A053-DD03-41C1-96CC-A1BB1170437D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3C37275-88D3-46AE-8144-B5796BD28F5A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486A92D-D5A9-4308-B445-787BBB2526F0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0A56BF1-9FF3-4790-B1D1-A0C49B4C30C2}"/>
              </a:ext>
            </a:extLst>
          </p:cNvPr>
          <p:cNvCxnSpPr/>
          <p:nvPr/>
        </p:nvCxnSpPr>
        <p:spPr>
          <a:xfrm>
            <a:off x="2188379" y="457200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7122087-DC04-4A67-9B89-9176AD090F7F}"/>
              </a:ext>
            </a:extLst>
          </p:cNvPr>
          <p:cNvCxnSpPr/>
          <p:nvPr/>
        </p:nvCxnSpPr>
        <p:spPr>
          <a:xfrm>
            <a:off x="2188380" y="501379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65CF270-B482-4D13-A127-8C7596A2D425}"/>
              </a:ext>
            </a:extLst>
          </p:cNvPr>
          <p:cNvCxnSpPr/>
          <p:nvPr/>
        </p:nvCxnSpPr>
        <p:spPr>
          <a:xfrm>
            <a:off x="2188380" y="5435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723FC3-6601-45E1-8453-F264AF34619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Quando poderemos entrar lá?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 Tessalonicenses 4:16 e 17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08"/>
            <a:ext cx="91953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16-Pois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dada a ordem, com a voz do arcanjo e o ressoar da trombeta de Deus, o próprio Senhor descerá dos céus, e os mortos em Cristo ressuscitarão primeiro.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17-Depois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nós, os que estivermos vivos, seremos arrebatados com eles nas nuvens, para o encontro com o Senhor nos ares. E assim estaremos com o Senhor para sempre.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Quando poderemos entrar lá?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Tessalonicenses 4:16 e 17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2170C39-75E0-47FA-ACD4-AAF00B0AA4E3}"/>
              </a:ext>
            </a:extLst>
          </p:cNvPr>
          <p:cNvCxnSpPr/>
          <p:nvPr/>
        </p:nvCxnSpPr>
        <p:spPr>
          <a:xfrm>
            <a:off x="2188379" y="457200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7F1149E-26D8-409C-A629-2FC9CE5A197B}"/>
              </a:ext>
            </a:extLst>
          </p:cNvPr>
          <p:cNvCxnSpPr/>
          <p:nvPr/>
        </p:nvCxnSpPr>
        <p:spPr>
          <a:xfrm>
            <a:off x="2188380" y="501379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053A73E-5EAE-40A0-82F8-B8E3196D8B0B}"/>
              </a:ext>
            </a:extLst>
          </p:cNvPr>
          <p:cNvCxnSpPr/>
          <p:nvPr/>
        </p:nvCxnSpPr>
        <p:spPr>
          <a:xfrm>
            <a:off x="2188380" y="5435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302A053-DD03-41C1-96CC-A1BB1170437D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3C37275-88D3-46AE-8144-B5796BD28F5A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486A92D-D5A9-4308-B445-787BBB2526F0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723FC3-6601-45E1-8453-F264AF34619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acontecerá então?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20:6</a:t>
            </a:r>
          </a:p>
        </p:txBody>
      </p: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08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Felizes e santos os que participam da primeira ressurreição! A segunda morte não tem poder sobre eles; serão sacerdotes de Deus e de Cristo e reinarão com ele durante mil anos.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acontecerá então?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20:6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20732B6-6108-4A48-A71C-36D1A140C066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7BF0D1-7BD2-49C3-B583-3A0494C6C004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quanto àqueles que não aceitaram a Cristo o que acontecerá com eles?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20:5,12-14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DA15E97-AB6C-41B3-A4AB-1D4B3403CEA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B1396F1-6C85-44E0-9F5A-B6EE92514735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0086517-3B8D-424C-830C-A72CE3B78517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0DE1213-470C-4639-B5C0-A5FCCA647CE6}"/>
              </a:ext>
            </a:extLst>
          </p:cNvPr>
          <p:cNvCxnSpPr/>
          <p:nvPr/>
        </p:nvCxnSpPr>
        <p:spPr>
          <a:xfrm>
            <a:off x="2183233" y="5424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ED86B62-CBDA-4DE0-8BE2-BEBE0C96F5BA}"/>
              </a:ext>
            </a:extLst>
          </p:cNvPr>
          <p:cNvCxnSpPr/>
          <p:nvPr/>
        </p:nvCxnSpPr>
        <p:spPr>
          <a:xfrm>
            <a:off x="2188362" y="58562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9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549686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Um pregador perguntou a uma criança onde ficava o céu. Apontando para frente disse: “é no apartamento 902</a:t>
            </a:r>
          </a:p>
          <a:p>
            <a:pPr algn="ctr"/>
            <a:r>
              <a:rPr lang="pt-BR" sz="3600" b="1" i="0" u="none" strike="noStrike" baseline="0" dirty="0"/>
              <a:t>daquele prédio”. Aquele menino via as bebedeiras e as brigas de seu pai e como sua mãe dizia que aquela casa</a:t>
            </a:r>
          </a:p>
          <a:p>
            <a:pPr algn="ctr"/>
            <a:r>
              <a:rPr lang="pt-BR" sz="3600" b="1" i="0" u="none" strike="noStrike" baseline="0" dirty="0"/>
              <a:t>era um inferno.</a:t>
            </a:r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96245"/>
            <a:ext cx="933920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5-(O </a:t>
            </a:r>
            <a:r>
              <a:rPr lang="pt-BR" sz="26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restante dos mortos não voltou a viver até se completarem os mil anos.) Esta é a primeira ressurreição. </a:t>
            </a:r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12-Vi </a:t>
            </a:r>
            <a:r>
              <a:rPr lang="pt-BR" sz="26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também os mortos, grandes e pequenos, em pé diante do trono, e livros foram abertos. Outro livro foi aberto, o livro da vida. Os mortos foram julgados de acordo com o que tinham feito, segundo o que estava registrado nos </a:t>
            </a:r>
            <a:r>
              <a:rPr lang="pt-BR" sz="26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livros (...)14-a morte e a sepultura foram lançadas no lago de fogo. O lago de fogo representa a segunda morte...</a:t>
            </a:r>
            <a:endParaRPr lang="pt-BR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quanto àqueles que não aceitaram a Cristo o que acontecerá com eles?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20:5,12-14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1ACAE90-91A5-4680-80CC-3D04581A2508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758E4CD-7CBC-4EC3-B86C-7EA63260EA03}"/>
              </a:ext>
            </a:extLst>
          </p:cNvPr>
          <p:cNvCxnSpPr/>
          <p:nvPr/>
        </p:nvCxnSpPr>
        <p:spPr>
          <a:xfrm>
            <a:off x="2183233" y="5424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D60815B-B814-4A91-BAEF-5685AEB3DEB4}"/>
              </a:ext>
            </a:extLst>
          </p:cNvPr>
          <p:cNvCxnSpPr/>
          <p:nvPr/>
        </p:nvCxnSpPr>
        <p:spPr>
          <a:xfrm>
            <a:off x="2188362" y="58562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4599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DE6AB42-4FC1-43F2-8093-5AF18484F4EB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93F0BFBC-1998-47CF-B204-71DA4B68887E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2578E1B-1636-49D3-BBEE-9A5FFFF0FE69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FDEC8FA-9898-4172-839D-81AE64831A1F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0AB1680-94A1-4BCC-9266-B80AD1D0C332}"/>
              </a:ext>
            </a:extLst>
          </p:cNvPr>
          <p:cNvCxnSpPr/>
          <p:nvPr/>
        </p:nvCxnSpPr>
        <p:spPr>
          <a:xfrm>
            <a:off x="2183233" y="5424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63D264-5BC3-4A6E-80EF-4AA0B387E996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Após a derrota final do mal onde será nosso lar eterno?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21:1-2</a:t>
            </a:r>
          </a:p>
        </p:txBody>
      </p:sp>
    </p:spTree>
    <p:extLst>
      <p:ext uri="{BB962C8B-B14F-4D97-AF65-F5344CB8AC3E}">
        <p14:creationId xmlns:p14="http://schemas.microsoft.com/office/powerpoint/2010/main" val="20427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96245"/>
            <a:ext cx="9339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1-Então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vi novos céus e nova terra, pois o primeiro céu e a primeira terra tinham passado; e o mar já não existia.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2-Vi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 Cidade Santa, a nova Jerusalém, que descia dos céus, da parte de Deus, preparada como uma noiva adornada para o seu marido.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Após a derrota final do mal onde será nosso lar eterno?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Apocalipse 21:1-2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1ACAE90-91A5-4680-80CC-3D04581A2508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758E4CD-7CBC-4EC3-B86C-7EA63260EA03}"/>
              </a:ext>
            </a:extLst>
          </p:cNvPr>
          <p:cNvCxnSpPr/>
          <p:nvPr/>
        </p:nvCxnSpPr>
        <p:spPr>
          <a:xfrm>
            <a:off x="2183233" y="5424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386085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8248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Procurarei fazer com que o meu lar seja um lugar melhor cada dia. Desejo me preparar,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junto com a minha família para morar no lar que Deus tem preparado para nós.</a:t>
            </a: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137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“A restauração e reerguimento da humanidade começam no lar. A obra dos pais é a base de toda outra obra. A sociedade compõe-se de famílias, e é o que a façam os chefes de família. Do coração “procedem as saídas da vida” (Provérbios 4:23);...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781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...e o coração da comunidade, da igreja e da nação é o lar.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 felicidade da sociedade, o êxito da igreja e a prosperidade da nação dependem das influências domésticas.”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 Ciência do Bom Viver, p. 349.</a:t>
            </a:r>
          </a:p>
        </p:txBody>
      </p:sp>
    </p:spTree>
    <p:extLst>
      <p:ext uri="{BB962C8B-B14F-4D97-AF65-F5344CB8AC3E}">
        <p14:creationId xmlns:p14="http://schemas.microsoft.com/office/powerpoint/2010/main" val="2360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528816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Mas o homem conheceu o evangelho e</a:t>
            </a:r>
          </a:p>
          <a:p>
            <a:pPr algn="ctr"/>
            <a:r>
              <a:rPr lang="pt-BR" sz="3600" b="1" i="0" u="none" strike="noStrike" baseline="0" dirty="0"/>
              <a:t>mudou totalmente. Agora a sua mãe dizia que aquela casa era um céu. É possível fazer da sua casa um pequeno</a:t>
            </a:r>
          </a:p>
          <a:p>
            <a:pPr algn="ctr"/>
            <a:r>
              <a:rPr lang="pt-BR" sz="3600" b="1" i="0" u="none" strike="noStrike" baseline="0" dirty="0"/>
              <a:t>céu? O que a Bíblia pode ensinar para facilitar as relações</a:t>
            </a:r>
          </a:p>
          <a:p>
            <a:pPr algn="ctr"/>
            <a:r>
              <a:rPr lang="pt-BR" sz="3600" b="1" i="0" u="none" strike="noStrike" baseline="0" dirty="0"/>
              <a:t>dentro do lar?</a:t>
            </a:r>
          </a:p>
        </p:txBody>
      </p:sp>
    </p:spTree>
    <p:extLst>
      <p:ext uri="{BB962C8B-B14F-4D97-AF65-F5344CB8AC3E}">
        <p14:creationId xmlns:p14="http://schemas.microsoft.com/office/powerpoint/2010/main" val="3610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290506" y="2889715"/>
            <a:ext cx="57781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 família é composta de papéis sociais. Assim, o homem é marido e pai, a mulher, mãe e esposa, as crianças, </a:t>
            </a:r>
          </a:p>
          <a:p>
            <a:pPr algn="ctr"/>
            <a:r>
              <a:rPr lang="pt-BR" sz="3200" b="1" i="0" u="none" strike="noStrike" baseline="0" dirty="0"/>
              <a:t>filhos e irmãos.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601C850-2195-42F1-89BE-7A26AFA34CA0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7866BB-186C-4619-B733-4583EDF2126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21295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253451" y="2337265"/>
            <a:ext cx="58151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Quando</a:t>
            </a:r>
            <a:r>
              <a:rPr lang="pt-BR" sz="3200" b="1" dirty="0"/>
              <a:t> </a:t>
            </a:r>
            <a:r>
              <a:rPr lang="pt-BR" sz="3200" b="1" i="0" u="none" strike="noStrike" baseline="0" dirty="0"/>
              <a:t>cada um dos componentes da família sabe o que fazer para tornar o seu lar melhor, as coisas ficam mais fáceis. A Bíblia oferece alguns conselhos úteis para </a:t>
            </a:r>
          </a:p>
          <a:p>
            <a:pPr algn="ctr"/>
            <a:r>
              <a:rPr lang="pt-BR" sz="3200" b="1" i="0" u="none" strike="noStrike" baseline="0" dirty="0"/>
              <a:t>toda a família.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36D0BC-F6FC-449D-A348-32751DF6996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47A0FE-F743-4E7B-911C-A8BEAE6A4671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53FCEA6-D5F1-4ACB-88A3-211046767D12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337842E-1636-4F8D-BC89-0B34F7C2D538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5:22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deveres entre esposo e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7" y="3160015"/>
            <a:ext cx="722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Mulheres, sujeite-se cada uma a seu marido, como ao Senhor...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67678" y="2435336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5:22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os deveres entre esposo e esposa?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1505</Words>
  <Application>Microsoft Office PowerPoint</Application>
  <PresentationFormat>Widescreen</PresentationFormat>
  <Paragraphs>161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46</cp:revision>
  <dcterms:created xsi:type="dcterms:W3CDTF">2020-09-28T19:13:50Z</dcterms:created>
  <dcterms:modified xsi:type="dcterms:W3CDTF">2020-11-23T19:36:12Z</dcterms:modified>
</cp:coreProperties>
</file>