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361" r:id="rId7"/>
    <p:sldId id="293" r:id="rId8"/>
    <p:sldId id="270" r:id="rId9"/>
    <p:sldId id="411" r:id="rId10"/>
    <p:sldId id="412" r:id="rId11"/>
    <p:sldId id="413" r:id="rId12"/>
    <p:sldId id="386" r:id="rId13"/>
    <p:sldId id="387" r:id="rId14"/>
    <p:sldId id="414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388" r:id="rId23"/>
    <p:sldId id="389" r:id="rId24"/>
    <p:sldId id="390" r:id="rId25"/>
    <p:sldId id="422" r:id="rId26"/>
    <p:sldId id="423" r:id="rId27"/>
    <p:sldId id="424" r:id="rId28"/>
    <p:sldId id="280" r:id="rId29"/>
    <p:sldId id="279" r:id="rId30"/>
    <p:sldId id="425" r:id="rId31"/>
    <p:sldId id="391" r:id="rId32"/>
    <p:sldId id="392" r:id="rId33"/>
    <p:sldId id="426" r:id="rId34"/>
    <p:sldId id="401" r:id="rId35"/>
    <p:sldId id="402" r:id="rId36"/>
    <p:sldId id="403" r:id="rId37"/>
    <p:sldId id="404" r:id="rId38"/>
    <p:sldId id="427" r:id="rId39"/>
    <p:sldId id="405" r:id="rId40"/>
    <p:sldId id="406" r:id="rId41"/>
    <p:sldId id="428" r:id="rId42"/>
    <p:sldId id="260" r:id="rId43"/>
    <p:sldId id="409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804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Ah, você, que se dilacera de ira! Deve-se abandonar a terra por sua causa? Ou devem as rochas mudar de lugar?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Jó 18:4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 Bíblia diz sobre o descontrole emocional?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97311" y="2890391"/>
            <a:ext cx="5938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Perder o equilíbrio emocional não é saudável.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5004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19:45-46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0EB1A48B-3C25-4366-864A-A9C5B50A4A8B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E14EDA9C-4908-45BE-AED9-796C785516FB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22BC50DD-A2AD-4FD1-AC21-D2AD594F363D}"/>
              </a:ext>
            </a:extLst>
          </p:cNvPr>
          <p:cNvCxnSpPr/>
          <p:nvPr/>
        </p:nvCxnSpPr>
        <p:spPr>
          <a:xfrm>
            <a:off x="2178106" y="509600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626AF517-81EF-4478-8387-43AD5D8AF6A2}"/>
              </a:ext>
            </a:extLst>
          </p:cNvPr>
          <p:cNvCxnSpPr/>
          <p:nvPr/>
        </p:nvCxnSpPr>
        <p:spPr>
          <a:xfrm>
            <a:off x="2178102" y="54932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8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797013"/>
            <a:ext cx="8907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Então ele entrou no templo e começou a expulsar os que estavam vendendo. Disse-lhes: "Está escrito: 'A minha casa será casa de oração'; mas vocês fizeram dela 'um covil de ladrões'".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E0A4AE2-9312-4E0C-B502-D67A532CFF94}"/>
              </a:ext>
            </a:extLst>
          </p:cNvPr>
          <p:cNvCxnSpPr/>
          <p:nvPr/>
        </p:nvCxnSpPr>
        <p:spPr>
          <a:xfrm>
            <a:off x="2178106" y="5096000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97AD112-73D9-4230-AA33-FC9976E6F505}"/>
              </a:ext>
            </a:extLst>
          </p:cNvPr>
          <p:cNvCxnSpPr/>
          <p:nvPr/>
        </p:nvCxnSpPr>
        <p:spPr>
          <a:xfrm>
            <a:off x="2178102" y="54932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19:45-46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86B31D-6877-41F0-9193-66E9AB0391F2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23775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26:38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7DDF956-0178-490B-8F9F-71FC499965DA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FF34CDA-3AFA-40C8-8FF4-09DA9F83E8CC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5" y="3797013"/>
            <a:ext cx="904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Disse-lhes então: "A minha alma está profundamente triste, numa tristeza mortal. Fiquem aqui e vigiem comigo".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26:38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86B31D-6877-41F0-9193-66E9AB0391F2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319406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15:10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7DDF956-0178-490B-8F9F-71FC499965DA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FF34CDA-3AFA-40C8-8FF4-09DA9F83E8CC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5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5" y="3797013"/>
            <a:ext cx="904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Eu digo que, da mesma forma, há alegria na presença dos anjos de Deus por um pecador que se arrepende".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Lucas 15:10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86B31D-6877-41F0-9193-66E9AB0391F2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7007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27:43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7DDF956-0178-490B-8F9F-71FC499965DA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FF34CDA-3AFA-40C8-8FF4-09DA9F83E8CC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06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5" y="3797013"/>
            <a:ext cx="904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Ele confiou em Deus. Que Deus o salve agora se dele tem compaixão, pois disse: 'Sou o Filho de Deus!'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27:43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86B31D-6877-41F0-9193-66E9AB0391F2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37602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B13FD7-93BE-46A3-BD07-904540B0DC05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20:34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EADF580-C92F-4ABE-AFAF-1C4E02F7464C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77DDF956-0178-490B-8F9F-71FC499965DA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FF34CDA-3AFA-40C8-8FF4-09DA9F83E8CC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5" y="3797013"/>
            <a:ext cx="90455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Jesus teve compaixão deles e tocou nos olhos deles. Imediatamente eles recuperaram a visão e o seguiram.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27406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67133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3349A66-3711-4FE3-A0AD-7CC1FE20345F}"/>
              </a:ext>
            </a:extLst>
          </p:cNvPr>
          <p:cNvSpPr txBox="1"/>
          <p:nvPr/>
        </p:nvSpPr>
        <p:spPr>
          <a:xfrm>
            <a:off x="1971794" y="2814567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20:34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86B31D-6877-41F0-9193-66E9AB0391F2}"/>
              </a:ext>
            </a:extLst>
          </p:cNvPr>
          <p:cNvSpPr txBox="1"/>
          <p:nvPr/>
        </p:nvSpPr>
        <p:spPr>
          <a:xfrm>
            <a:off x="1971795" y="1923437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podemos aprender com Jesus ao lidar com nossas emoções?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92337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51761" y="2017804"/>
            <a:ext cx="66884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Em cada uma destas situações, Jesus expressou suas emoções: ira, tristeza, alegria, medo e afeto de forma equilibrada. A grande questão não é que não podemos expressar</a:t>
            </a:r>
          </a:p>
          <a:p>
            <a:pPr algn="ctr"/>
            <a:r>
              <a:rPr lang="pt-BR" sz="3200" b="1" i="0" dirty="0">
                <a:effectLst/>
              </a:rPr>
              <a:t>as emoções, mas como fazê-lo de forma saudável.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7010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4897F4D-587D-4182-81E5-21D5CB1F25E4}"/>
              </a:ext>
            </a:extLst>
          </p:cNvPr>
          <p:cNvCxnSpPr/>
          <p:nvPr/>
        </p:nvCxnSpPr>
        <p:spPr>
          <a:xfrm>
            <a:off x="2188396" y="41096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F3D0A92-0E1D-4394-A3FF-C3D95B57D14A}"/>
              </a:ext>
            </a:extLst>
          </p:cNvPr>
          <p:cNvCxnSpPr/>
          <p:nvPr/>
        </p:nvCxnSpPr>
        <p:spPr>
          <a:xfrm>
            <a:off x="2188392" y="45069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75D999E-AEC2-4F6A-8FB0-056759053E85}"/>
              </a:ext>
            </a:extLst>
          </p:cNvPr>
          <p:cNvSpPr txBox="1"/>
          <p:nvPr/>
        </p:nvSpPr>
        <p:spPr>
          <a:xfrm>
            <a:off x="2080527" y="1920952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você pode fazer quando estiver dominado pela emoção, ou alguém da sua família perder o controle?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(Mateus 26:41)</a:t>
            </a:r>
          </a:p>
        </p:txBody>
      </p:sp>
    </p:spTree>
    <p:extLst>
      <p:ext uri="{BB962C8B-B14F-4D97-AF65-F5344CB8AC3E}">
        <p14:creationId xmlns:p14="http://schemas.microsoft.com/office/powerpoint/2010/main" val="12778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632624"/>
            <a:ext cx="890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"Vigiem e orem para que não caiam em tentação. O espírito está pronto, mas a carne é fraca."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1096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5069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2080527" y="1920952"/>
            <a:ext cx="9447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você pode fazer quando estiver dominado pela emoção, ou alguém da sua família perder o controle?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(Mateus 26:41)</a:t>
            </a:r>
          </a:p>
        </p:txBody>
      </p:sp>
    </p:spTree>
    <p:extLst>
      <p:ext uri="{BB962C8B-B14F-4D97-AF65-F5344CB8AC3E}">
        <p14:creationId xmlns:p14="http://schemas.microsoft.com/office/powerpoint/2010/main" val="2861656397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607923" y="1750676"/>
            <a:ext cx="66884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 emoção não se defronta com emoção ou razão, mas pelo espírito. A</a:t>
            </a:r>
          </a:p>
          <a:p>
            <a:pPr algn="ctr"/>
            <a:r>
              <a:rPr lang="pt-BR" sz="3200" b="1" i="0" dirty="0">
                <a:effectLst/>
              </a:rPr>
              <a:t>melhor forma de equilibrar as emoções é através de uma vida de oração e comunhão com Deus. Devemos permitir que Ele seja o Senhor de nossas</a:t>
            </a:r>
          </a:p>
          <a:p>
            <a:pPr algn="ctr"/>
            <a:r>
              <a:rPr lang="pt-BR" sz="3200" b="1" i="0" dirty="0">
                <a:effectLst/>
              </a:rPr>
              <a:t>emoções.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18328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4897F4D-587D-4182-81E5-21D5CB1F25E4}"/>
              </a:ext>
            </a:extLst>
          </p:cNvPr>
          <p:cNvCxnSpPr/>
          <p:nvPr/>
        </p:nvCxnSpPr>
        <p:spPr>
          <a:xfrm>
            <a:off x="2188396" y="41096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9F3D0A92-0E1D-4394-A3FF-C3D95B57D14A}"/>
              </a:ext>
            </a:extLst>
          </p:cNvPr>
          <p:cNvCxnSpPr/>
          <p:nvPr/>
        </p:nvCxnSpPr>
        <p:spPr>
          <a:xfrm>
            <a:off x="2188392" y="45069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8957413-E913-4B87-B043-9E1319C8476F}"/>
              </a:ext>
            </a:extLst>
          </p:cNvPr>
          <p:cNvSpPr txBox="1"/>
          <p:nvPr/>
        </p:nvSpPr>
        <p:spPr>
          <a:xfrm>
            <a:off x="2080527" y="1920952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Deus pode fazer se em algum momento nos descontrolarmos emocionalmente?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145:14</a:t>
            </a:r>
          </a:p>
        </p:txBody>
      </p:sp>
    </p:spTree>
    <p:extLst>
      <p:ext uri="{BB962C8B-B14F-4D97-AF65-F5344CB8AC3E}">
        <p14:creationId xmlns:p14="http://schemas.microsoft.com/office/powerpoint/2010/main" val="14480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632624"/>
            <a:ext cx="890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O Senhor ampara todos os que caem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 levanta todos os que estão prostrados.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1096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50694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2080527" y="1920952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Deus pode fazer se em algum momento nos descontrolarmos emocionalmente?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145:14</a:t>
            </a:r>
          </a:p>
        </p:txBody>
      </p:sp>
    </p:spTree>
    <p:extLst>
      <p:ext uri="{BB962C8B-B14F-4D97-AF65-F5344CB8AC3E}">
        <p14:creationId xmlns:p14="http://schemas.microsoft.com/office/powerpoint/2010/main" val="1450514503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E329D82-A11B-4108-90CF-1FF1833552C4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FA6F29C-5D99-4089-93AC-CD6C56DD3968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5DA5450-B174-448F-9BA0-E28E89DD251E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435139FE-A905-40E4-84F0-D60E34A43141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3E92F766-7E2C-4FE3-B9D4-D38DDF8BA471}"/>
              </a:ext>
            </a:extLst>
          </p:cNvPr>
          <p:cNvCxnSpPr/>
          <p:nvPr/>
        </p:nvCxnSpPr>
        <p:spPr>
          <a:xfrm>
            <a:off x="2188380" y="54555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B2A877A-B5A3-4D78-8305-4EA4885365E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o fundamento para edificarmos nosso caráter?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7:24-27</a:t>
            </a: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"Portanto, quem ouve estas minhas palavras e as pratica é como um homem prudente que construiu a sua casa sobre a rocha. Caiu a chuva, transbordaram os rios, sopraram os ventos e deram contra aquela casa, e ela não caiu, porque tinha seus alicerces na rocha...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Qual o fundamento para edificarmos nosso caráter?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7:24-27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FEE0795-4A8C-4969-B7DD-B4E424102D27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7A793DD-B0F7-46BF-9094-59362E51CDE7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4C7E9E3-AC24-4B30-9826-76DA5E939285}"/>
              </a:ext>
            </a:extLst>
          </p:cNvPr>
          <p:cNvCxnSpPr/>
          <p:nvPr/>
        </p:nvCxnSpPr>
        <p:spPr>
          <a:xfrm>
            <a:off x="2188380" y="54555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8" name="Imagem 7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0F2B7438-4D90-4B7E-9F1B-EE447D629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8558" r="5005" b="1971"/>
          <a:stretch/>
        </p:blipFill>
        <p:spPr>
          <a:xfrm>
            <a:off x="4384854" y="1509437"/>
            <a:ext cx="6425027" cy="19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64085" y="2767818"/>
            <a:ext cx="6688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Se quisermos ter autocontrole em todas as situações, precisamos edificar nossa vida em Cristo.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1189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34A086C-5EB3-4698-96F3-9C6DDFB0EFF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55249-8908-40D4-896C-0E78A3ABA2A4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CF5E250-AC40-4101-ACF0-AAB26CEABF96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Quem pode nos ajudar a reconhecer e escolher entre o certo e o errado?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16:8</a:t>
            </a: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Quando ele vier, convencerá o mundo do pecado, da justiça e do juízo.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4" y="1951720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Quem pode nos ajudar a reconhecer e escolher entre o certo e o errado?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João 16:8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64085" y="2767818"/>
            <a:ext cx="66884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O Espírito Santo nos convence do que precisamos mudar em nossa vida. Ele</a:t>
            </a:r>
          </a:p>
          <a:p>
            <a:pPr algn="ctr"/>
            <a:r>
              <a:rPr lang="pt-BR" sz="3200" b="1" i="0" dirty="0">
                <a:effectLst/>
              </a:rPr>
              <a:t>nos faz entender o que é pecado e o que é justo em nossa vida.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26924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42D622D8-1C01-4C4F-844C-1045F8F9432F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0CA3C95-CE65-418B-B84B-EF3C6423B907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CB529C96-E718-4F5C-8122-3AA7D9382DB8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12A96F-D96F-43FB-B7D2-B4DEFA0D14D7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Quem deve ser o nosso exemplo?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Pedro 2:21</a:t>
            </a:r>
          </a:p>
        </p:txBody>
      </p: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31855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2875008"/>
            <a:ext cx="91953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Para isso vocês foram chamados, pois também Cristo sofreu no lugar de vocês, deixando exemplo, para que sigam os seus passos.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Quem deve ser o nosso exemplo?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Pedro 2:21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37295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15076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021AB3-D3F2-406C-B2F9-57866E1E6AA0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Deus quer que desenvolvamos em nossas vidas?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Gálatas 5:22-23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9BB9F009-B11F-4C32-A694-A022A1BB8461}"/>
              </a:ext>
            </a:extLst>
          </p:cNvPr>
          <p:cNvCxnSpPr/>
          <p:nvPr/>
        </p:nvCxnSpPr>
        <p:spPr>
          <a:xfrm>
            <a:off x="2188396" y="40891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0228E9C-37CF-4670-8D56-3EB3C3FA1926}"/>
              </a:ext>
            </a:extLst>
          </p:cNvPr>
          <p:cNvCxnSpPr/>
          <p:nvPr/>
        </p:nvCxnSpPr>
        <p:spPr>
          <a:xfrm>
            <a:off x="2188380" y="450008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25E2BAB6-B1B6-4CCC-AFEE-CE0C628AEDF6}"/>
              </a:ext>
            </a:extLst>
          </p:cNvPr>
          <p:cNvCxnSpPr/>
          <p:nvPr/>
        </p:nvCxnSpPr>
        <p:spPr>
          <a:xfrm>
            <a:off x="2188379" y="49213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0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408911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645568"/>
            <a:ext cx="93392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Mas o fruto do Espírito é amor, alegria, paz, paciência, amabilidade, bondade, fidelidade, mansidão e domínio próprio. Contra essas coisas não há lei.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Deus quer que desenvolvamos em nossas vidas?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Gálatas 5:22-23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50008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9213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725019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64085" y="2767818"/>
            <a:ext cx="66884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 expressão “fruto do Espírito Santo” indica que se nós permitirmos, Ele nos</a:t>
            </a:r>
          </a:p>
          <a:p>
            <a:pPr algn="ctr"/>
            <a:r>
              <a:rPr lang="pt-BR" sz="3200" b="1" i="0" dirty="0">
                <a:effectLst/>
              </a:rPr>
              <a:t>ajudará a crescer em cada uma dessas áreas importantes da nossa vida.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9672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806E764-A59B-4658-98F5-4A6CD9DD66AA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3A707D4-96DF-44D2-9C60-1B034111F255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 que forma podemos vencer nossos maus hábitos?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Gálatas 2:20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C23EB4B-1FB1-4892-8632-0CCF05CF837E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E9321D21-9C07-4E56-98FA-FFD0FAD43E84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FA3E4536-0A62-4B3A-B4D4-5C8C51D7FAD7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9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888733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Fomos criados com um coração que tem desejos (Salmo 37:5). Nós temos sentimentos que são expressos</a:t>
            </a:r>
          </a:p>
          <a:p>
            <a:pPr algn="ctr"/>
            <a:r>
              <a:rPr lang="pt-BR" sz="3600" b="1" i="0" u="none" strike="noStrike" baseline="0" dirty="0"/>
              <a:t>pelas emoções. Elas dão cor à vida, são uma forma de responder ao ambiente preparando-nos para uma ação.</a:t>
            </a:r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3979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96245"/>
            <a:ext cx="93392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Fui crucificado com Cristo. Assim, já não sou eu quem vive, mas Cristo vive em mim. A vida que agora vivo no corpo, vivo-a pela fé no filho de Deus, que me amou e se entregou por mim.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De que forma podemos vencer nossos maus hábitos?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Gálatas 2:20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5076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7200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C1ACAE90-91A5-4680-80CC-3D04581A2508}"/>
              </a:ext>
            </a:extLst>
          </p:cNvPr>
          <p:cNvCxnSpPr/>
          <p:nvPr/>
        </p:nvCxnSpPr>
        <p:spPr>
          <a:xfrm>
            <a:off x="2183234" y="50035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04599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08248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Desejo vencer meus ressentimentos. Quero o poder de Deus em minha vida para que consiga lidar com minhas emoções. Decido andar como Cristo andou, fazendo </a:t>
            </a:r>
            <a:r>
              <a:rPr lang="pt-BR" sz="3600" b="1" dirty="0" err="1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dEle</a:t>
            </a:r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 meu guia. </a:t>
            </a:r>
          </a:p>
        </p:txBody>
      </p:sp>
    </p:spTree>
    <p:extLst>
      <p:ext uri="{BB962C8B-B14F-4D97-AF65-F5344CB8AC3E}">
        <p14:creationId xmlns:p14="http://schemas.microsoft.com/office/powerpoint/2010/main" val="24523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244554"/>
            <a:ext cx="80138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Pelo poder do Espírito Santo quero permitir que o Espírito Santo me ajude a desenvolver o fruto do Espírito em minha vida.</a:t>
            </a: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726059" y="1510308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“Se olharmos para o lado brilhante das coisas, acharemos bastante para nos fazer animosos e felizes. Se dermos sorrisos, eles nos serão devolvidos; se pronunciarmos palavras animosas, agradáveis, elas de novo nos serão dirigidas”.</a:t>
            </a:r>
          </a:p>
          <a:p>
            <a:pPr algn="ctr"/>
            <a:r>
              <a:rPr lang="pt-BR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Mente, Caráter e Personalidade, vol. 2, p. 758.</a:t>
            </a:r>
          </a:p>
        </p:txBody>
      </p:sp>
    </p:spTree>
    <p:extLst>
      <p:ext uri="{BB962C8B-B14F-4D97-AF65-F5344CB8AC3E}">
        <p14:creationId xmlns:p14="http://schemas.microsoft.com/office/powerpoint/2010/main" val="3562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754847"/>
            <a:ext cx="79465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As emoções básicas (que dão origem às demais) são: ira, alegria, tristeza, medo e afeto. Em si elas são neutras, mas,</a:t>
            </a:r>
          </a:p>
          <a:p>
            <a:pPr algn="ctr"/>
            <a:r>
              <a:rPr lang="pt-BR" sz="3600" b="1" i="0" u="none" strike="noStrike" baseline="0" dirty="0"/>
              <a:t>em muitos casos, têm sido a origem de sofrimento para muitos que simplesmente não conseguem se dominar e...</a:t>
            </a:r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960330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...em outros casos, para os outros que precisam conviver com alguém que tem dificuldades de lidar com suas</a:t>
            </a:r>
          </a:p>
          <a:p>
            <a:pPr algn="ctr"/>
            <a:r>
              <a:rPr lang="pt-BR" sz="3600" b="1" i="0" u="none" strike="noStrike" baseline="0" dirty="0"/>
              <a:t>próprias emoções ou com as dos outros. O que fazer para manter as emoções</a:t>
            </a:r>
          </a:p>
          <a:p>
            <a:pPr algn="ctr"/>
            <a:r>
              <a:rPr lang="pt-BR" sz="3600" b="1" i="0" u="none" strike="noStrike" baseline="0" dirty="0"/>
              <a:t>sob controle?</a:t>
            </a:r>
          </a:p>
        </p:txBody>
      </p:sp>
    </p:spTree>
    <p:extLst>
      <p:ext uri="{BB962C8B-B14F-4D97-AF65-F5344CB8AC3E}">
        <p14:creationId xmlns:p14="http://schemas.microsoft.com/office/powerpoint/2010/main" val="36101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37EE46D-CA08-46A6-8649-53D633FD818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Jó 5:2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 Bíblia diz sobre o descontrole emocional?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7" y="3160015"/>
            <a:ext cx="7222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O ressentimento mata o insensato,</a:t>
            </a:r>
          </a:p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 a inveja destrói o tolo.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EA5A2C99-2516-4496-BBC1-88BAC19A2800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Jó 5:2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359BED-7E52-4CBE-B5DB-65C312BA8A6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 Bíblia diz sobre o descontrole emocional?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37EE46D-CA08-46A6-8649-53D633FD818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Jó 18:4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a Bíblia diz sobre o descontrole emocional?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1308</Words>
  <Application>Microsoft Office PowerPoint</Application>
  <PresentationFormat>Widescreen</PresentationFormat>
  <Paragraphs>137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45</cp:revision>
  <dcterms:created xsi:type="dcterms:W3CDTF">2020-09-28T19:13:50Z</dcterms:created>
  <dcterms:modified xsi:type="dcterms:W3CDTF">2020-10-12T18:21:17Z</dcterms:modified>
</cp:coreProperties>
</file>