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60" r:id="rId5"/>
    <p:sldId id="410" r:id="rId6"/>
    <p:sldId id="293" r:id="rId7"/>
    <p:sldId id="270" r:id="rId8"/>
    <p:sldId id="430" r:id="rId9"/>
    <p:sldId id="429" r:id="rId10"/>
    <p:sldId id="411" r:id="rId11"/>
    <p:sldId id="412" r:id="rId12"/>
    <p:sldId id="413" r:id="rId13"/>
    <p:sldId id="431" r:id="rId14"/>
    <p:sldId id="432" r:id="rId15"/>
    <p:sldId id="433" r:id="rId16"/>
    <p:sldId id="434" r:id="rId17"/>
    <p:sldId id="435" r:id="rId18"/>
    <p:sldId id="437" r:id="rId19"/>
    <p:sldId id="436" r:id="rId20"/>
    <p:sldId id="438" r:id="rId21"/>
    <p:sldId id="439" r:id="rId22"/>
    <p:sldId id="440" r:id="rId23"/>
    <p:sldId id="441" r:id="rId24"/>
    <p:sldId id="442" r:id="rId25"/>
    <p:sldId id="444" r:id="rId26"/>
    <p:sldId id="443" r:id="rId27"/>
    <p:sldId id="280" r:id="rId28"/>
    <p:sldId id="279" r:id="rId29"/>
    <p:sldId id="391" r:id="rId30"/>
    <p:sldId id="392" r:id="rId31"/>
    <p:sldId id="401" r:id="rId32"/>
    <p:sldId id="402" r:id="rId33"/>
    <p:sldId id="445" r:id="rId34"/>
    <p:sldId id="403" r:id="rId35"/>
    <p:sldId id="404" r:id="rId36"/>
    <p:sldId id="428" r:id="rId37"/>
    <p:sldId id="446" r:id="rId38"/>
    <p:sldId id="409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519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474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2902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956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7940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003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226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348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5252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46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425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0B9A9-58B3-416B-BE1D-F2BD62139B0B}" type="datetimeFigureOut">
              <a:rPr lang="pt-BR" smtClean="0"/>
              <a:t>12/10/2020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59E00-01F1-4FF7-9E7B-86A9D3DE243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5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53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341B05-7DFC-4510-B5B4-59BE68DEF5C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5:37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8804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Seja o seu 'sim', 'sim', e o seu 'não', 'não'; o que passar disso vem do Maligno.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B875B7-0901-42C8-8B81-83852C78992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Mateus 5:37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C7123-E722-4B04-A9A6-A15B54B6E50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5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1659285"/>
            <a:ext cx="66028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O adulto deve cumprir suas promessas. Se você prometeu punir seu filho, faça-o. Quando não o faz, ensina a impunidade. Se prometer</a:t>
            </a:r>
          </a:p>
          <a:p>
            <a:pPr algn="ctr"/>
            <a:r>
              <a:rPr lang="pt-BR" sz="3200" b="1" i="0" dirty="0">
                <a:effectLst/>
              </a:rPr>
              <a:t>recompensá-lo, cumpra-o também, para que não perca o valor de suas</a:t>
            </a:r>
          </a:p>
          <a:p>
            <a:pPr algn="ctr"/>
            <a:r>
              <a:rPr lang="pt-BR" sz="3200" b="1" i="0" dirty="0">
                <a:effectLst/>
              </a:rPr>
              <a:t>palavras frente aos seus filhos.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5004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DC341B05-7DFC-4510-B5B4-59BE68DEF5C5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22:6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7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2" y="3160015"/>
            <a:ext cx="8989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Instrua a criança segundo os objetivos que você tem para ela, e mesmo com o passar dos anos não se desviará deles.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B875B7-0901-42C8-8B81-83852C78992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22:6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C7123-E722-4B04-A9A6-A15B54B6E50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66836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676426"/>
            <a:ext cx="660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As lições de disciplina, respeito, autoridade e reverência devem ser apresentadas bem cedo à criança. Não deixe para depois.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60187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29:15-17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8DCEB29-2F5A-40DD-A6CD-718FF1828B9A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D90AC6FB-038A-45F1-81A6-1669AD6F5AD0}"/>
              </a:ext>
            </a:extLst>
          </p:cNvPr>
          <p:cNvCxnSpPr/>
          <p:nvPr/>
        </p:nvCxnSpPr>
        <p:spPr>
          <a:xfrm>
            <a:off x="2188392" y="5308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88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A vara da correção dá sabedoria, mas a criança entregue a si mesma envergonha a sua mãe. Quando os ímpios prosperam, prospera o pecado, mas os justos verão a queda deles. Discipline seu filho, e este lhe dará paz; trará grande prazer à sua alma.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B875B7-0901-42C8-8B81-83852C78992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Provérbios 29:15-17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C7123-E722-4B04-A9A6-A15B54B6E50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E5E3F3-C299-4F23-B155-73F16ADFEA22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29519707-8676-4F0F-AFC5-3BF07DA2D215}"/>
              </a:ext>
            </a:extLst>
          </p:cNvPr>
          <p:cNvCxnSpPr/>
          <p:nvPr/>
        </p:nvCxnSpPr>
        <p:spPr>
          <a:xfrm>
            <a:off x="2188392" y="5308331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844648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275734"/>
            <a:ext cx="6602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vara na Bíblia é um instrumento de medição (de juízo). Os pais devem medir as ações de seus filhos e fazer com que vejam onde erraram e o que precisam fazer para mudar. 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6572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450395"/>
            <a:ext cx="6602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melhor disciplina não é a que usa a força para não que não se faça algo. Não adianta dizer apenas o que não deve ser feito, deve-se apresentar o que deve ser feito.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7720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90" b="28189"/>
          <a:stretch/>
        </p:blipFill>
        <p:spPr>
          <a:xfrm>
            <a:off x="0" y="-2486025"/>
            <a:ext cx="12192000" cy="136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300">
        <p14:reveal/>
      </p:transition>
    </mc:Choice>
    <mc:Fallback xmlns="">
      <p:transition spd="slow" advClick="0" advTm="3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12:11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28DCEB29-2F5A-40DD-A6CD-718FF1828B9A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27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Nenhuma disciplina parece ser motivo de alegria no momento, mas sim de tristeza. Mais tarde, porém, produz fruto de justiça e paz para aqueles que por ela foram exercitados.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B875B7-0901-42C8-8B81-83852C78992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Hebreus 12:11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C7123-E722-4B04-A9A6-A15B54B6E50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E5E3F3-C299-4F23-B155-73F16ADFEA22}"/>
              </a:ext>
            </a:extLst>
          </p:cNvPr>
          <p:cNvCxnSpPr/>
          <p:nvPr/>
        </p:nvCxnSpPr>
        <p:spPr>
          <a:xfrm>
            <a:off x="2188391" y="484599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527382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151727"/>
            <a:ext cx="66028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Lembre-se que a disciplina é um ato de amor. É claro que não nos alegramos em disciplinar, mas se fielmente prosseguirmos, ela produzirá frutos.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7231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237EFBC9-796B-4713-AB46-5A0816615A63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12521C-B6FD-4870-A53A-B3CA33F70549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Deuteronômio 6:7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BB09A23E-F191-41B8-A527-FE9BD7A9F9EE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EEDDAD19-5314-4BFD-A2A2-6A5639499C6A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6EF70C0-1626-47F8-A97B-B845E27D2A0F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188391" y="3160015"/>
            <a:ext cx="91953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Ensine-as com persistência a seus filhos. Converse sobre elas quando estiver sentado em casa, quando estiver andando pelo caminho, quando se deitar e quando se levantar.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8EB875B7-0901-42C8-8B81-83852C78992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Deuteronômio 6:7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FC7123-E722-4B04-A9A6-A15B54B6E50F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436CAE5-AC12-4A7E-AF2D-6F0C0F733828}"/>
              </a:ext>
            </a:extLst>
          </p:cNvPr>
          <p:cNvCxnSpPr/>
          <p:nvPr/>
        </p:nvCxnSpPr>
        <p:spPr>
          <a:xfrm>
            <a:off x="2188395" y="444872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91618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552419"/>
            <a:ext cx="66028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A Bíblia orienta que cada pai deve ensinar à criança a Palavra de Deus diariamente. Tais lições jamais serão esquecidas.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23861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1504521" y="2683698"/>
            <a:ext cx="52295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Deus sabe o que é melhor para nós e por isso também deixou-nos regras para que fôssemos felizes.</a:t>
            </a:r>
            <a:endParaRPr lang="pt-BR" sz="3200" b="1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D96E712-583A-4934-92BF-A6FE8180E9F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587F3B-0FA8-45E3-8BC0-57C9B8B22B2D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</p:spTree>
    <p:extLst>
      <p:ext uri="{BB962C8B-B14F-4D97-AF65-F5344CB8AC3E}">
        <p14:creationId xmlns:p14="http://schemas.microsoft.com/office/powerpoint/2010/main" val="138420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E329D82-A11B-4108-90CF-1FF1833552C4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8FA6F29C-5D99-4089-93AC-CD6C56DD3968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55DA5450-B174-448F-9BA0-E28E89DD251E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435139FE-A905-40E4-84F0-D60E34A43141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E92F766-7E2C-4FE3-B9D4-D38DDF8BA471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6C4CC-0F22-417A-B58C-BE6C2CD315A7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experimenta quem vive segundo da lei de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19:7 e 8</a:t>
            </a:r>
          </a:p>
        </p:txBody>
      </p:sp>
    </p:spTree>
    <p:extLst>
      <p:ext uri="{BB962C8B-B14F-4D97-AF65-F5344CB8AC3E}">
        <p14:creationId xmlns:p14="http://schemas.microsoft.com/office/powerpoint/2010/main" val="222840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 lei do Senhor é perfeita e revigora a alma. Os testemunhos do Senhor são dignos de confiança e tornam sábios os inexperientes. Os preceitos do Senhor são justos e dão alegria ao coração. Os mandamentos do Senhor são límpidos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e trazem luz aos olhos.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experimenta quem vive segundo da lei de Deus?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Salmo 19:7 e 8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1FEE0795-4A8C-4969-B7DD-B4E424102D27}"/>
              </a:ext>
            </a:extLst>
          </p:cNvPr>
          <p:cNvCxnSpPr/>
          <p:nvPr/>
        </p:nvCxnSpPr>
        <p:spPr>
          <a:xfrm>
            <a:off x="2188380" y="4582274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87A793DD-B0F7-46BF-9094-59362E51CDE7}"/>
              </a:ext>
            </a:extLst>
          </p:cNvPr>
          <p:cNvCxnSpPr/>
          <p:nvPr/>
        </p:nvCxnSpPr>
        <p:spPr>
          <a:xfrm>
            <a:off x="2188380" y="5034337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4C7E9E3-AC24-4B30-9826-76DA5E939285}"/>
              </a:ext>
            </a:extLst>
          </p:cNvPr>
          <p:cNvCxnSpPr/>
          <p:nvPr/>
        </p:nvCxnSpPr>
        <p:spPr>
          <a:xfrm>
            <a:off x="2188380" y="545557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49200"/>
      </p:ext>
    </p:extLst>
  </p:cSld>
  <p:clrMapOvr>
    <a:masterClrMapping/>
  </p:clrMapOvr>
  <p:transition spd="slow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434A086C-5EB3-4698-96F3-9C6DDFB0EFF6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6FB55249-8908-40D4-896C-0E78A3ABA2A4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EE7FF2D-4BFE-4258-AF2A-3847F20F060F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3:4</a:t>
            </a:r>
          </a:p>
        </p:txBody>
      </p:sp>
    </p:spTree>
    <p:extLst>
      <p:ext uri="{BB962C8B-B14F-4D97-AF65-F5344CB8AC3E}">
        <p14:creationId xmlns:p14="http://schemas.microsoft.com/office/powerpoint/2010/main" val="387103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Descrição gerada automaticamente">
            <a:extLst>
              <a:ext uri="{FF2B5EF4-FFF2-40B4-BE49-F238E27FC236}">
                <a16:creationId xmlns:a16="http://schemas.microsoft.com/office/drawing/2014/main" id="{9518EE49-45DC-46AF-A5F5-DF8D6D752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68" y="-1"/>
            <a:ext cx="12281536" cy="6908363"/>
          </a:xfrm>
          <a:prstGeom prst="rect">
            <a:avLst/>
          </a:prstGeom>
        </p:spPr>
      </p:pic>
      <p:pic>
        <p:nvPicPr>
          <p:cNvPr id="10" name="Imagem 9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2033AAA4-B310-4EEB-8BFB-03A697E8B0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" t="10099" r="5149"/>
          <a:stretch/>
        </p:blipFill>
        <p:spPr>
          <a:xfrm>
            <a:off x="4395129" y="1571082"/>
            <a:ext cx="6425027" cy="197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6034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16792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Todo aquele que pratica o pecado </a:t>
            </a:r>
            <a:r>
              <a:rPr lang="pt-BR" sz="2800" b="1" i="0" dirty="0" err="1">
                <a:solidFill>
                  <a:schemeClr val="bg2">
                    <a:lumMod val="50000"/>
                  </a:schemeClr>
                </a:solidFill>
                <a:effectLst/>
              </a:rPr>
              <a:t>transgride</a:t>
            </a:r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 a Lei; de fato, o pecado é a transgressão da Lei.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4" y="1951720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pecado?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1 João 3:4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71308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7612176"/>
      </p:ext>
    </p:extLst>
  </p:cSld>
  <p:clrMapOvr>
    <a:masterClrMapping/>
  </p:clrMapOvr>
  <p:transition spd="slow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A78090-B894-42D6-81C4-42AAE704CED8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Nos últimos dias, a lei de Deus seria observada pelos Seus seguidores?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14:12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838A38D0-CF05-453C-8372-EC1FC5BFA093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60A54566-4128-4764-BFB1-F8F151C9CB89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68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78088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337339"/>
            <a:ext cx="91953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Aqui está a perseverança dos santos que obedecem aos mandamentos de Deus e permanecem fiéis a Jesus.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Nos últimos dias, a lei de Deus seria observada pelos Seus seguidores? 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Apocalipse 14:12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91855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13837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81CB137-8730-4C0E-9A30-2F76FD6BB8B4}"/>
              </a:ext>
            </a:extLst>
          </p:cNvPr>
          <p:cNvSpPr txBox="1"/>
          <p:nvPr/>
        </p:nvSpPr>
        <p:spPr>
          <a:xfrm>
            <a:off x="2794570" y="2788724"/>
            <a:ext cx="66028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i="0" dirty="0">
                <a:effectLst/>
              </a:rPr>
              <a:t>Leia Êxodo 20:1-17 e conheça os mandamentos de Deus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41683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7B631AF-16D7-472C-B3B6-27C0C4D6EF51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8341783-34D0-4FF2-A04C-94F3578FC4E3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CBF2577-C25C-4A56-9844-39641F554884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D9D1955B-5E02-41E7-81AC-64F4C5CB42E5}"/>
              </a:ext>
            </a:extLst>
          </p:cNvPr>
          <p:cNvCxnSpPr/>
          <p:nvPr/>
        </p:nvCxnSpPr>
        <p:spPr>
          <a:xfrm>
            <a:off x="2188381" y="4982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68F3B0F8-643C-4B5F-95EE-FFB79FEADC7D}"/>
              </a:ext>
            </a:extLst>
          </p:cNvPr>
          <p:cNvCxnSpPr/>
          <p:nvPr/>
        </p:nvCxnSpPr>
        <p:spPr>
          <a:xfrm>
            <a:off x="2188380" y="54042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6A297C-378F-4DA0-8DC7-32EF7D37D2C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Conhecendo a lei, o que devemos fazer?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12:13 e 14</a:t>
            </a:r>
          </a:p>
        </p:txBody>
      </p:sp>
    </p:spTree>
    <p:extLst>
      <p:ext uri="{BB962C8B-B14F-4D97-AF65-F5344CB8AC3E}">
        <p14:creationId xmlns:p14="http://schemas.microsoft.com/office/powerpoint/2010/main" val="11070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03438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Sua família e Deus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9ECCD6F1-64FD-4ED8-9460-1229693E8C8A}"/>
              </a:ext>
            </a:extLst>
          </p:cNvPr>
          <p:cNvCxnSpPr/>
          <p:nvPr/>
        </p:nvCxnSpPr>
        <p:spPr>
          <a:xfrm>
            <a:off x="2188396" y="369870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D194FE9-1905-41B6-B883-61D91E315DAD}"/>
              </a:ext>
            </a:extLst>
          </p:cNvPr>
          <p:cNvSpPr txBox="1"/>
          <p:nvPr/>
        </p:nvSpPr>
        <p:spPr>
          <a:xfrm>
            <a:off x="2080514" y="3255156"/>
            <a:ext cx="93392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Agora que já se ouviu tudo, aqui está a conclusão: Tema a Deus e obedeça aos seus mandamentos, porque isso é o essencial para o homem. Pois Deus trará a julgamento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tudo o que foi feito, inclusive tudo o que está escondido,</a:t>
            </a:r>
          </a:p>
          <a:p>
            <a:r>
              <a:rPr lang="pt-BR" sz="2800" b="1" i="0" dirty="0">
                <a:solidFill>
                  <a:schemeClr val="bg2">
                    <a:lumMod val="50000"/>
                  </a:schemeClr>
                </a:solidFill>
                <a:effectLst/>
              </a:rPr>
              <a:t>seja bom, seja mau.</a:t>
            </a:r>
            <a:endParaRPr lang="pt-BR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071C1AF-419E-4D4B-9B2E-19794D4D4A62}"/>
              </a:ext>
            </a:extLst>
          </p:cNvPr>
          <p:cNvSpPr txBox="1"/>
          <p:nvPr/>
        </p:nvSpPr>
        <p:spPr>
          <a:xfrm>
            <a:off x="2080515" y="2062534"/>
            <a:ext cx="9447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Conhecendo a lei, o que devemos fazer? </a:t>
            </a:r>
          </a:p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Eclesiastes 12:13 e 14</a:t>
            </a: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4652EE72-9575-4B89-9EE5-31C1CA7F32F7}"/>
              </a:ext>
            </a:extLst>
          </p:cNvPr>
          <p:cNvCxnSpPr/>
          <p:nvPr/>
        </p:nvCxnSpPr>
        <p:spPr>
          <a:xfrm>
            <a:off x="2188380" y="410967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B9875099-E517-4000-B1CC-4324AEA9EDB1}"/>
              </a:ext>
            </a:extLst>
          </p:cNvPr>
          <p:cNvCxnSpPr/>
          <p:nvPr/>
        </p:nvCxnSpPr>
        <p:spPr>
          <a:xfrm>
            <a:off x="2188379" y="4530912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15F216A4-75BD-4942-BFC4-738C8E3E8641}"/>
              </a:ext>
            </a:extLst>
          </p:cNvPr>
          <p:cNvCxnSpPr/>
          <p:nvPr/>
        </p:nvCxnSpPr>
        <p:spPr>
          <a:xfrm>
            <a:off x="2188381" y="498297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615343C-714C-498F-A6B1-274EB55B783F}"/>
              </a:ext>
            </a:extLst>
          </p:cNvPr>
          <p:cNvCxnSpPr/>
          <p:nvPr/>
        </p:nvCxnSpPr>
        <p:spPr>
          <a:xfrm>
            <a:off x="2188380" y="540421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25019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DD67913-EDD4-4F10-A456-D5218BD09A8C}"/>
              </a:ext>
            </a:extLst>
          </p:cNvPr>
          <p:cNvSpPr txBox="1"/>
          <p:nvPr/>
        </p:nvSpPr>
        <p:spPr>
          <a:xfrm>
            <a:off x="2089078" y="2008248"/>
            <a:ext cx="8013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Desejo preparar meus filhos para este mundo e para a vida eterna. Procurarei ensinar a eles a Palavra de Deus diariamente. Desejo cumprir a lei de Deus em minha vida.</a:t>
            </a:r>
          </a:p>
        </p:txBody>
      </p:sp>
    </p:spTree>
    <p:extLst>
      <p:ext uri="{BB962C8B-B14F-4D97-AF65-F5344CB8AC3E}">
        <p14:creationId xmlns:p14="http://schemas.microsoft.com/office/powerpoint/2010/main" val="245230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6302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“O caráter formado nesta vida determinará o destino futuro. [...] A cada dia há novas batalhas a combater, e vitórias novas a serem obtidas. Diariamente deve a alma dilatar-se, pleiteando fervorosamente com Deus pelas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poderosas vitórias da cruz.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139E1E03-8060-4AF6-B199-8506C6077A8D}"/>
              </a:ext>
            </a:extLst>
          </p:cNvPr>
          <p:cNvCxnSpPr/>
          <p:nvPr/>
        </p:nvCxnSpPr>
        <p:spPr>
          <a:xfrm>
            <a:off x="1602769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4BD9F2-98E5-4C5B-9032-9B51F4EFD21A}"/>
              </a:ext>
            </a:extLst>
          </p:cNvPr>
          <p:cNvSpPr txBox="1"/>
          <p:nvPr/>
        </p:nvSpPr>
        <p:spPr>
          <a:xfrm>
            <a:off x="3719245" y="297953"/>
            <a:ext cx="3719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Para pensar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82D1077-F180-41C4-B280-27E29F809B64}"/>
              </a:ext>
            </a:extLst>
          </p:cNvPr>
          <p:cNvCxnSpPr/>
          <p:nvPr/>
        </p:nvCxnSpPr>
        <p:spPr>
          <a:xfrm>
            <a:off x="7233007" y="904130"/>
            <a:ext cx="211647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D19F968-243E-48C6-9269-9611A69566F5}"/>
              </a:ext>
            </a:extLst>
          </p:cNvPr>
          <p:cNvSpPr txBox="1"/>
          <p:nvPr/>
        </p:nvSpPr>
        <p:spPr>
          <a:xfrm>
            <a:off x="1726059" y="1510308"/>
            <a:ext cx="86302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Os pais não devem negligenciar de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sua parte nenhum dever para beneficiar seus filhos.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Devem educá-los de tal maneira, que venham a ser</a:t>
            </a:r>
          </a:p>
          <a:p>
            <a:pPr algn="ctr"/>
            <a:r>
              <a:rPr lang="pt-BR" sz="3200" b="1" dirty="0">
                <a:latin typeface="Vijaya" panose="02020604020202020204" pitchFamily="18" charset="0"/>
                <a:ea typeface="STXingkai" panose="020B0503020204020204" pitchFamily="2" charset="-122"/>
                <a:cs typeface="Vijaya" panose="02020604020202020204" pitchFamily="18" charset="0"/>
              </a:rPr>
              <a:t>Conselhos sobre Educação, p. 43.</a:t>
            </a:r>
            <a:endParaRPr lang="pt-BR" sz="3200" dirty="0">
              <a:latin typeface="Vijaya" panose="02020604020202020204" pitchFamily="18" charset="0"/>
              <a:ea typeface="STXingkai" panose="020B0503020204020204" pitchFamily="2" charset="-122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08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888733"/>
            <a:ext cx="79465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Ao contrário do que se possa imaginar, a disciplina é um ato de amor. O próprio Deus concorda com essa opinião.</a:t>
            </a:r>
          </a:p>
          <a:p>
            <a:pPr algn="ctr"/>
            <a:r>
              <a:rPr lang="pt-BR" sz="3600" b="1" dirty="0"/>
              <a:t>Ele diz: “Eu repreendo e castigo a todos quanto amo”</a:t>
            </a:r>
          </a:p>
          <a:p>
            <a:pPr algn="ctr"/>
            <a:r>
              <a:rPr lang="pt-BR" sz="3600" b="1" dirty="0"/>
              <a:t>(Apocalipse 3:19).</a:t>
            </a:r>
            <a:endParaRPr lang="pt-BR" sz="3600" b="1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23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122710" y="1754847"/>
            <a:ext cx="79465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Muitos pensam que a ausência de</a:t>
            </a:r>
          </a:p>
          <a:p>
            <a:pPr algn="ctr"/>
            <a:r>
              <a:rPr lang="pt-BR" sz="3600" b="1" i="0" u="none" strike="noStrike" baseline="0" dirty="0"/>
              <a:t>disciplina é igual a amar, deixando as crianças fazerem o que bem entenderem. Como resultado, encontramos pais desesperados com crianças agressivas, e que não saberão</a:t>
            </a:r>
          </a:p>
          <a:p>
            <a:pPr algn="ctr"/>
            <a:r>
              <a:rPr lang="pt-BR" sz="3600" b="1" i="0" u="none" strike="noStrike" baseline="0" dirty="0"/>
              <a:t>lidar com as situações da vida no futuro.</a:t>
            </a:r>
          </a:p>
        </p:txBody>
      </p:sp>
    </p:spTree>
    <p:extLst>
      <p:ext uri="{BB962C8B-B14F-4D97-AF65-F5344CB8AC3E}">
        <p14:creationId xmlns:p14="http://schemas.microsoft.com/office/powerpoint/2010/main" val="422571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8FD7C048-C06E-49BF-BC92-3E6FFD8B688A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88C6697-DBB5-4207-A8C3-876D787075F4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A37EE46D-CA08-46A6-8649-53D633FD8186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6:4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AEF4664-C27F-4D01-ABB4-52AD70C903A2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55591C-0653-403A-9DAB-A71B4DA7CBEF}"/>
              </a:ext>
            </a:extLst>
          </p:cNvPr>
          <p:cNvSpPr txBox="1"/>
          <p:nvPr/>
        </p:nvSpPr>
        <p:spPr>
          <a:xfrm>
            <a:off x="2373326" y="3160015"/>
            <a:ext cx="7630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bg2">
                    <a:lumMod val="50000"/>
                  </a:schemeClr>
                </a:solidFill>
              </a:rPr>
              <a:t>Pais, não irritem seus filhos; antes criem-nos segundo a instrução e o conselho do Senhor.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90DD83-3680-4A26-9017-ADE92FE42287}"/>
              </a:ext>
            </a:extLst>
          </p:cNvPr>
          <p:cNvSpPr/>
          <p:nvPr/>
        </p:nvSpPr>
        <p:spPr>
          <a:xfrm>
            <a:off x="0" y="1263721"/>
            <a:ext cx="5815173" cy="23630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FBD2508-5E6D-4FFE-B048-A79E5E60FEE1}"/>
              </a:ext>
            </a:extLst>
          </p:cNvPr>
          <p:cNvCxnSpPr/>
          <p:nvPr/>
        </p:nvCxnSpPr>
        <p:spPr>
          <a:xfrm>
            <a:off x="5527497" y="1294545"/>
            <a:ext cx="6072027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C2770A13-A7F3-468E-95D1-8717E2FFF946}"/>
              </a:ext>
            </a:extLst>
          </p:cNvPr>
          <p:cNvSpPr txBox="1"/>
          <p:nvPr/>
        </p:nvSpPr>
        <p:spPr>
          <a:xfrm>
            <a:off x="585630" y="493158"/>
            <a:ext cx="64829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b="1" dirty="0">
                <a:solidFill>
                  <a:srgbClr val="C00000"/>
                </a:solidFill>
              </a:rPr>
              <a:t>Você e sua família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A67902C-C4E8-482B-A40C-B33FA11DCF16}"/>
              </a:ext>
            </a:extLst>
          </p:cNvPr>
          <p:cNvSpPr txBox="1"/>
          <p:nvPr/>
        </p:nvSpPr>
        <p:spPr>
          <a:xfrm>
            <a:off x="585630" y="2062534"/>
            <a:ext cx="122604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8B9D14D3-ADF5-4741-995D-A075203E2C33}"/>
              </a:ext>
            </a:extLst>
          </p:cNvPr>
          <p:cNvCxnSpPr/>
          <p:nvPr/>
        </p:nvCxnSpPr>
        <p:spPr>
          <a:xfrm>
            <a:off x="1811677" y="2062534"/>
            <a:ext cx="0" cy="405059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958730D9-260F-446C-8C9C-AC84DAF56AA3}"/>
              </a:ext>
            </a:extLst>
          </p:cNvPr>
          <p:cNvCxnSpPr/>
          <p:nvPr/>
        </p:nvCxnSpPr>
        <p:spPr>
          <a:xfrm>
            <a:off x="2188396" y="3637069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145D1821-6353-4AD2-ADB6-4003C06064A6}"/>
              </a:ext>
            </a:extLst>
          </p:cNvPr>
          <p:cNvCxnSpPr/>
          <p:nvPr/>
        </p:nvCxnSpPr>
        <p:spPr>
          <a:xfrm>
            <a:off x="2188392" y="4034336"/>
            <a:ext cx="933920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64C8CE2-CBA0-4E01-A859-1112827384F2}"/>
              </a:ext>
            </a:extLst>
          </p:cNvPr>
          <p:cNvSpPr txBox="1"/>
          <p:nvPr/>
        </p:nvSpPr>
        <p:spPr>
          <a:xfrm>
            <a:off x="1977772" y="2398268"/>
            <a:ext cx="3518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Efésios 6:4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6F8A2EB-1426-49DC-8D3E-153BB0305794}"/>
              </a:ext>
            </a:extLst>
          </p:cNvPr>
          <p:cNvSpPr txBox="1"/>
          <p:nvPr/>
        </p:nvSpPr>
        <p:spPr>
          <a:xfrm>
            <a:off x="1936677" y="1882777"/>
            <a:ext cx="9447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O que é preciso para colocar disciplina no lar?</a:t>
            </a:r>
            <a:endParaRPr lang="pt-B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7341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2502854" y="1878137"/>
            <a:ext cx="69082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Seja amigo do seu filho. Lembre-se de que a disciplina deve ser um ato</a:t>
            </a:r>
          </a:p>
          <a:p>
            <a:pPr algn="ctr"/>
            <a:r>
              <a:rPr lang="pt-BR" sz="3600" b="1" i="0" u="none" strike="noStrike" baseline="0" dirty="0"/>
              <a:t>de amor e não de ira contra seu filho. Se estiver irritado com algo que seu filho fez, é preciso ter autocontrole. </a:t>
            </a:r>
          </a:p>
        </p:txBody>
      </p:sp>
    </p:spTree>
    <p:extLst>
      <p:ext uri="{BB962C8B-B14F-4D97-AF65-F5344CB8AC3E}">
        <p14:creationId xmlns:p14="http://schemas.microsoft.com/office/powerpoint/2010/main" val="151870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DE3A791-E637-45B7-A6E8-58531B430365}"/>
              </a:ext>
            </a:extLst>
          </p:cNvPr>
          <p:cNvSpPr txBox="1"/>
          <p:nvPr/>
        </p:nvSpPr>
        <p:spPr>
          <a:xfrm>
            <a:off x="1752840" y="2484312"/>
            <a:ext cx="7946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0" u="none" strike="noStrike" baseline="0" dirty="0"/>
              <a:t>Lembre que você está ensinando</a:t>
            </a:r>
          </a:p>
          <a:p>
            <a:pPr algn="ctr"/>
            <a:r>
              <a:rPr lang="pt-BR" sz="3600" b="1" i="0" u="none" strike="noStrike" baseline="0" dirty="0"/>
              <a:t>seu filho a se comportar de forma correta, e se a criança vê o descontrole dos pais, ela o imitará.</a:t>
            </a:r>
          </a:p>
        </p:txBody>
      </p:sp>
    </p:spTree>
    <p:extLst>
      <p:ext uri="{BB962C8B-B14F-4D97-AF65-F5344CB8AC3E}">
        <p14:creationId xmlns:p14="http://schemas.microsoft.com/office/powerpoint/2010/main" val="237086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1163</Words>
  <Application>Microsoft Office PowerPoint</Application>
  <PresentationFormat>Widescreen</PresentationFormat>
  <Paragraphs>117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Vijaya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52</cp:revision>
  <dcterms:created xsi:type="dcterms:W3CDTF">2020-09-28T19:13:50Z</dcterms:created>
  <dcterms:modified xsi:type="dcterms:W3CDTF">2020-10-12T23:00:05Z</dcterms:modified>
</cp:coreProperties>
</file>