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467" r:id="rId7"/>
    <p:sldId id="293" r:id="rId8"/>
    <p:sldId id="270" r:id="rId9"/>
    <p:sldId id="430" r:id="rId10"/>
    <p:sldId id="447" r:id="rId11"/>
    <p:sldId id="448" r:id="rId12"/>
    <p:sldId id="429" r:id="rId13"/>
    <p:sldId id="468" r:id="rId14"/>
    <p:sldId id="469" r:id="rId15"/>
    <p:sldId id="470" r:id="rId16"/>
    <p:sldId id="471" r:id="rId17"/>
    <p:sldId id="472" r:id="rId18"/>
    <p:sldId id="473" r:id="rId19"/>
    <p:sldId id="449" r:id="rId20"/>
    <p:sldId id="450" r:id="rId21"/>
    <p:sldId id="451" r:id="rId22"/>
    <p:sldId id="280" r:id="rId23"/>
    <p:sldId id="279" r:id="rId24"/>
    <p:sldId id="474" r:id="rId25"/>
    <p:sldId id="475" r:id="rId26"/>
    <p:sldId id="463" r:id="rId27"/>
    <p:sldId id="391" r:id="rId28"/>
    <p:sldId id="392" r:id="rId29"/>
    <p:sldId id="476" r:id="rId30"/>
    <p:sldId id="401" r:id="rId31"/>
    <p:sldId id="402" r:id="rId32"/>
    <p:sldId id="477" r:id="rId33"/>
    <p:sldId id="478" r:id="rId34"/>
    <p:sldId id="479" r:id="rId35"/>
    <p:sldId id="480" r:id="rId36"/>
    <p:sldId id="481" r:id="rId37"/>
    <p:sldId id="482" r:id="rId38"/>
    <p:sldId id="403" r:id="rId39"/>
    <p:sldId id="404" r:id="rId40"/>
    <p:sldId id="464" r:id="rId41"/>
    <p:sldId id="465" r:id="rId42"/>
    <p:sldId id="466" r:id="rId43"/>
    <p:sldId id="446" r:id="rId44"/>
    <p:sldId id="409" r:id="rId4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F46EB8-3F17-4041-A57C-035D5D2A887C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fazer para superar a dor? Davi foi alguém que sofreu a perda de um filho. Ele pode nos ensinar como vencer o sofrimento em família: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2034F6-7F01-4862-8B97-3035EFED3BAA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12:22-23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44410B6-A96C-4928-828E-E3DFAE7FED77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820F454F-971E-409F-B1CB-C29CEF7213CC}"/>
              </a:ext>
            </a:extLst>
          </p:cNvPr>
          <p:cNvCxnSpPr/>
          <p:nvPr/>
        </p:nvCxnSpPr>
        <p:spPr>
          <a:xfrm>
            <a:off x="2188391" y="59350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1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fazer para superar a dor? Davi foi alguém que sofreu a perda de um filho. Ele pode nos ensinar como vencer o sofrimento em família: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12:22-23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Ele respondeu: "Enquanto a criança ainda estava viva, jejuei e chorei. Eu pensava: Quem sabe? Talvez o Senhor tenha misericórdia de mim e deixe a criança viver. Mas agora que ela morreu, por que deveria jejuar? Poderia eu trazê-la de volta à vida? Eu irei até ela, mas ela não voltará para mim".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8503AF1-B4B1-4A13-813C-23C173BF8134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321233F-FBD6-415A-BB9C-4A9ED7D3A045}"/>
              </a:ext>
            </a:extLst>
          </p:cNvPr>
          <p:cNvCxnSpPr/>
          <p:nvPr/>
        </p:nvCxnSpPr>
        <p:spPr>
          <a:xfrm>
            <a:off x="2188391" y="593504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25934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989145" y="2915827"/>
            <a:ext cx="7946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Aceite o que não pode ser mudado.</a:t>
            </a:r>
          </a:p>
        </p:txBody>
      </p:sp>
    </p:spTree>
    <p:extLst>
      <p:ext uri="{BB962C8B-B14F-4D97-AF65-F5344CB8AC3E}">
        <p14:creationId xmlns:p14="http://schemas.microsoft.com/office/powerpoint/2010/main" val="2370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F46EB8-3F17-4041-A57C-035D5D2A887C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fazer para superar a dor? Davi foi alguém que sofreu a perda de um filho. Ele pode nos ensinar como vencer o sofrimento em família: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2034F6-7F01-4862-8B97-3035EFED3BAA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12:20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44410B6-A96C-4928-828E-E3DFAE7FED77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6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fazer para superar a dor? Davi foi alguém que sofreu a perda de um filho. Ele pode nos ensinar como vencer o sofrimento em família: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12:20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Então Davi levantou-se do chão, lavou-se, perfumou-se e trocou de roupa. Depois entrou no santuário do Senhor e o adorou. E, voltando ao palácio, pediu que lhe preparassem uma refeição e comeu.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8503AF1-B4B1-4A13-813C-23C173BF8134}"/>
              </a:ext>
            </a:extLst>
          </p:cNvPr>
          <p:cNvCxnSpPr/>
          <p:nvPr/>
        </p:nvCxnSpPr>
        <p:spPr>
          <a:xfrm>
            <a:off x="2188391" y="548298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052784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443216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Focalize no que ficou e não no que se foi. Você não precisa permanecer</a:t>
            </a:r>
          </a:p>
          <a:p>
            <a:pPr algn="ctr"/>
            <a:r>
              <a:rPr lang="pt-BR" sz="3600" b="1" i="0" u="none" strike="noStrike" baseline="0" dirty="0"/>
              <a:t>prisioneiro da sua angústia. É uma escolha que você tem a fazer.</a:t>
            </a:r>
          </a:p>
        </p:txBody>
      </p:sp>
    </p:spTree>
    <p:extLst>
      <p:ext uri="{BB962C8B-B14F-4D97-AF65-F5344CB8AC3E}">
        <p14:creationId xmlns:p14="http://schemas.microsoft.com/office/powerpoint/2010/main" val="39047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0F46EB8-3F17-4041-A57C-035D5D2A887C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fazer para superar a dor? Davi foi alguém que sofreu a perda de um filho. Ele pode nos ensinar como vencer o sofrimento em família: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82034F6-7F01-4862-8B97-3035EFED3BAA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12:24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50B483F-EF37-44CC-AA2C-9132C1C49189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31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90465ED-B8C4-461C-A4B3-2B9DCDB5C975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 fazer para superar a dor? Davi foi alguém que sofreu a perda de um filho. Ele pode nos ensinar como vencer o sofrimento em família: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8132AD-097D-4FDE-9D66-67FD6D64287D}"/>
              </a:ext>
            </a:extLst>
          </p:cNvPr>
          <p:cNvSpPr txBox="1"/>
          <p:nvPr/>
        </p:nvSpPr>
        <p:spPr>
          <a:xfrm>
            <a:off x="2008594" y="3191575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 Samuel 12:24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8E26CC25-CE96-443D-B0C0-C15B8529BCCA}"/>
              </a:ext>
            </a:extLst>
          </p:cNvPr>
          <p:cNvCxnSpPr/>
          <p:nvPr/>
        </p:nvCxnSpPr>
        <p:spPr>
          <a:xfrm>
            <a:off x="2188396" y="42329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F29C811-6359-45AB-BA8C-652C1F1E4EA7}"/>
              </a:ext>
            </a:extLst>
          </p:cNvPr>
          <p:cNvCxnSpPr/>
          <p:nvPr/>
        </p:nvCxnSpPr>
        <p:spPr>
          <a:xfrm>
            <a:off x="2188392" y="46302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9A10EC1-5150-41A3-9406-BF6C33851A33}"/>
              </a:ext>
            </a:extLst>
          </p:cNvPr>
          <p:cNvSpPr txBox="1"/>
          <p:nvPr/>
        </p:nvSpPr>
        <p:spPr>
          <a:xfrm>
            <a:off x="2188391" y="3801471"/>
            <a:ext cx="9185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Depois Davi consolou sua mulher Bate-</a:t>
            </a:r>
            <a:r>
              <a:rPr lang="pt-BR" sz="2800" b="1" dirty="0" err="1">
                <a:solidFill>
                  <a:schemeClr val="bg2">
                    <a:lumMod val="50000"/>
                  </a:schemeClr>
                </a:solidFill>
              </a:rPr>
              <a:t>Seba</a:t>
            </a:r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 e deitou-se com ela, e ela teve um menino, a quem Davi deu o nome de Salomão. O Senhor o amou...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5347D39-0379-4AB5-8A14-3CD671B43386}"/>
              </a:ext>
            </a:extLst>
          </p:cNvPr>
          <p:cNvCxnSpPr/>
          <p:nvPr/>
        </p:nvCxnSpPr>
        <p:spPr>
          <a:xfrm>
            <a:off x="2188395" y="50857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4947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443216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Focalize no que ficou e não no que se foi. Você não precisa permanecer</a:t>
            </a:r>
          </a:p>
          <a:p>
            <a:pPr algn="ctr"/>
            <a:r>
              <a:rPr lang="pt-BR" sz="3600" b="1" i="0" u="none" strike="noStrike" baseline="0" dirty="0"/>
              <a:t>prisioneiro da sua angústia. É uma escolha que você tem a fazer.</a:t>
            </a:r>
          </a:p>
        </p:txBody>
      </p:sp>
    </p:spTree>
    <p:extLst>
      <p:ext uri="{BB962C8B-B14F-4D97-AF65-F5344CB8AC3E}">
        <p14:creationId xmlns:p14="http://schemas.microsoft.com/office/powerpoint/2010/main" val="39970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A66E9EB0-6A23-4967-AA23-3667B526AEE5}"/>
              </a:ext>
            </a:extLst>
          </p:cNvPr>
          <p:cNvCxnSpPr/>
          <p:nvPr/>
        </p:nvCxnSpPr>
        <p:spPr>
          <a:xfrm>
            <a:off x="2188396" y="40994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229E659-B0F7-49D1-94D8-A0453270DD93}"/>
              </a:ext>
            </a:extLst>
          </p:cNvPr>
          <p:cNvCxnSpPr/>
          <p:nvPr/>
        </p:nvCxnSpPr>
        <p:spPr>
          <a:xfrm>
            <a:off x="2188392" y="449666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D43B69E-C37D-4679-AF24-520D2B6D821F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Além do apoio divino, com quem mais podemos contar quando passamos por dificuldades?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4:14</a:t>
            </a:r>
          </a:p>
        </p:txBody>
      </p:sp>
    </p:spTree>
    <p:extLst>
      <p:ext uri="{BB962C8B-B14F-4D97-AF65-F5344CB8AC3E}">
        <p14:creationId xmlns:p14="http://schemas.microsoft.com/office/powerpoint/2010/main" val="423288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622347"/>
            <a:ext cx="876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Apesar disso, vocês fizeram bem em participar de minhas tribulações.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0994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49666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7814239-E9B6-4F4C-83F5-05EF19F19532}"/>
              </a:ext>
            </a:extLst>
          </p:cNvPr>
          <p:cNvSpPr txBox="1"/>
          <p:nvPr/>
        </p:nvSpPr>
        <p:spPr>
          <a:xfrm>
            <a:off x="2008594" y="1869557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Além do apoio divino, com quem mais podemos contar quando passamos por dificuldades?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Filipenses 4:14</a:t>
            </a:r>
          </a:p>
        </p:txBody>
      </p:sp>
    </p:spTree>
    <p:extLst>
      <p:ext uri="{BB962C8B-B14F-4D97-AF65-F5344CB8AC3E}">
        <p14:creationId xmlns:p14="http://schemas.microsoft.com/office/powerpoint/2010/main" val="1081481881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436379" y="2828835"/>
            <a:ext cx="7319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Deus espera que apoiemos uns aos outros nas horas de dificuldades.</a:t>
            </a:r>
          </a:p>
        </p:txBody>
      </p:sp>
    </p:spTree>
    <p:extLst>
      <p:ext uri="{BB962C8B-B14F-4D97-AF65-F5344CB8AC3E}">
        <p14:creationId xmlns:p14="http://schemas.microsoft.com/office/powerpoint/2010/main" val="366416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41199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5309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5DA5450-B174-448F-9BA0-E28E89DD251E}"/>
              </a:ext>
            </a:extLst>
          </p:cNvPr>
          <p:cNvCxnSpPr/>
          <p:nvPr/>
        </p:nvCxnSpPr>
        <p:spPr>
          <a:xfrm>
            <a:off x="2188380" y="49418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6C4CC-0F22-417A-B58C-BE6C2CD315A7}"/>
              </a:ext>
            </a:extLst>
          </p:cNvPr>
          <p:cNvSpPr txBox="1"/>
          <p:nvPr/>
        </p:nvSpPr>
        <p:spPr>
          <a:xfrm>
            <a:off x="2080515" y="201116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foram os resultados do pecado na humanidade?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D957B2E-CC27-4B6E-A1D7-98B24F51DD62}"/>
              </a:ext>
            </a:extLst>
          </p:cNvPr>
          <p:cNvSpPr txBox="1"/>
          <p:nvPr/>
        </p:nvSpPr>
        <p:spPr>
          <a:xfrm>
            <a:off x="2080515" y="2951946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Gênesis 3:16-19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D7CB7B5-821D-49F0-B3B8-4E66B461A361}"/>
              </a:ext>
            </a:extLst>
          </p:cNvPr>
          <p:cNvCxnSpPr/>
          <p:nvPr/>
        </p:nvCxnSpPr>
        <p:spPr>
          <a:xfrm>
            <a:off x="2188380" y="53704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B6F7F3A-7503-444D-A09E-2984F2971637}"/>
              </a:ext>
            </a:extLst>
          </p:cNvPr>
          <p:cNvCxnSpPr/>
          <p:nvPr/>
        </p:nvCxnSpPr>
        <p:spPr>
          <a:xfrm>
            <a:off x="2188379" y="57895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BFF2242-15A0-4F82-88B9-6F9D011E8CC6}"/>
              </a:ext>
            </a:extLst>
          </p:cNvPr>
          <p:cNvCxnSpPr/>
          <p:nvPr/>
        </p:nvCxnSpPr>
        <p:spPr>
          <a:xfrm>
            <a:off x="2188380" y="62182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41199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5309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BD3E456-824C-478B-A97B-2CA9C836B77D}"/>
              </a:ext>
            </a:extLst>
          </p:cNvPr>
          <p:cNvCxnSpPr/>
          <p:nvPr/>
        </p:nvCxnSpPr>
        <p:spPr>
          <a:xfrm>
            <a:off x="2188380" y="49418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5060F2-1A85-4DD9-8DC0-472522D4BA50}"/>
              </a:ext>
            </a:extLst>
          </p:cNvPr>
          <p:cNvSpPr txBox="1"/>
          <p:nvPr/>
        </p:nvSpPr>
        <p:spPr>
          <a:xfrm>
            <a:off x="2080515" y="201116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foram os resultados do pecado na humanidade?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BEA0B1C-1A50-45BD-83B7-FCB6E77013FF}"/>
              </a:ext>
            </a:extLst>
          </p:cNvPr>
          <p:cNvSpPr txBox="1"/>
          <p:nvPr/>
        </p:nvSpPr>
        <p:spPr>
          <a:xfrm>
            <a:off x="2080515" y="2951946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Gênesis 3:16-19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188379" y="3650911"/>
            <a:ext cx="90412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 à mulher disse: ... com dor darás à luz filhos...E a Adão disse: ...Não comerás dela, maldita é a terra por causa de ti; com dor comerás dela todos os dias da tua vida...No suor do teu rosto comerás o teu pão, até que te tornes à terra; porque dela foste tomado; porquanto és pó e em pó te tornarás.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D48CA75-4E09-4CA4-8F60-5C6C391C894C}"/>
              </a:ext>
            </a:extLst>
          </p:cNvPr>
          <p:cNvCxnSpPr/>
          <p:nvPr/>
        </p:nvCxnSpPr>
        <p:spPr>
          <a:xfrm>
            <a:off x="2188380" y="53704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5398391-8595-472C-ADC4-6F3992FF9355}"/>
              </a:ext>
            </a:extLst>
          </p:cNvPr>
          <p:cNvCxnSpPr/>
          <p:nvPr/>
        </p:nvCxnSpPr>
        <p:spPr>
          <a:xfrm>
            <a:off x="2188379" y="578959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7B02EF99-C75B-421E-BF3D-C9ED1863D56B}"/>
              </a:ext>
            </a:extLst>
          </p:cNvPr>
          <p:cNvCxnSpPr/>
          <p:nvPr/>
        </p:nvCxnSpPr>
        <p:spPr>
          <a:xfrm>
            <a:off x="2188380" y="621821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41199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5309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6C4CC-0F22-417A-B58C-BE6C2CD315A7}"/>
              </a:ext>
            </a:extLst>
          </p:cNvPr>
          <p:cNvSpPr txBox="1"/>
          <p:nvPr/>
        </p:nvSpPr>
        <p:spPr>
          <a:xfrm>
            <a:off x="2080515" y="201116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foram os resultados do pecado na humanidade?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D957B2E-CC27-4B6E-A1D7-98B24F51DD62}"/>
              </a:ext>
            </a:extLst>
          </p:cNvPr>
          <p:cNvSpPr txBox="1"/>
          <p:nvPr/>
        </p:nvSpPr>
        <p:spPr>
          <a:xfrm>
            <a:off x="2080515" y="2951946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6:23</a:t>
            </a:r>
          </a:p>
        </p:txBody>
      </p:sp>
    </p:spTree>
    <p:extLst>
      <p:ext uri="{BB962C8B-B14F-4D97-AF65-F5344CB8AC3E}">
        <p14:creationId xmlns:p14="http://schemas.microsoft.com/office/powerpoint/2010/main" val="135343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FF7F2BB4-36C2-4029-84FD-07CFE000F749}"/>
              </a:ext>
            </a:extLst>
          </p:cNvPr>
          <p:cNvCxnSpPr/>
          <p:nvPr/>
        </p:nvCxnSpPr>
        <p:spPr>
          <a:xfrm>
            <a:off x="2188396" y="411993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B1FA344-AC08-4BF3-A190-450473C3A4B8}"/>
              </a:ext>
            </a:extLst>
          </p:cNvPr>
          <p:cNvCxnSpPr/>
          <p:nvPr/>
        </p:nvCxnSpPr>
        <p:spPr>
          <a:xfrm>
            <a:off x="2188380" y="45309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15060F2-1A85-4DD9-8DC0-472522D4BA50}"/>
              </a:ext>
            </a:extLst>
          </p:cNvPr>
          <p:cNvSpPr txBox="1"/>
          <p:nvPr/>
        </p:nvSpPr>
        <p:spPr>
          <a:xfrm>
            <a:off x="2080515" y="201116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Quais foram os resultados do pecado na humanidade?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24AA68C-3F07-41E1-ACCD-9DA18CC9E4E0}"/>
              </a:ext>
            </a:extLst>
          </p:cNvPr>
          <p:cNvSpPr txBox="1"/>
          <p:nvPr/>
        </p:nvSpPr>
        <p:spPr>
          <a:xfrm>
            <a:off x="2373325" y="3622347"/>
            <a:ext cx="904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Pois o salário do pecado é a morte, mas o dom gratuito de Deus é a vida eterna em Cristo Jesus, nosso Senhor.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E95EAC0-A2FD-402C-871A-8C2358D6F9F5}"/>
              </a:ext>
            </a:extLst>
          </p:cNvPr>
          <p:cNvSpPr txBox="1"/>
          <p:nvPr/>
        </p:nvSpPr>
        <p:spPr>
          <a:xfrm>
            <a:off x="2080515" y="2951946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6:23</a:t>
            </a:r>
          </a:p>
        </p:txBody>
      </p:sp>
    </p:spTree>
    <p:extLst>
      <p:ext uri="{BB962C8B-B14F-4D97-AF65-F5344CB8AC3E}">
        <p14:creationId xmlns:p14="http://schemas.microsoft.com/office/powerpoint/2010/main" val="1677360816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200074" y="2551837"/>
            <a:ext cx="7319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De fato, a morte é o maior drama que a humanidade enfrenta desde que o pecado entrou neste mundo.</a:t>
            </a:r>
          </a:p>
        </p:txBody>
      </p:sp>
    </p:spTree>
    <p:extLst>
      <p:ext uri="{BB962C8B-B14F-4D97-AF65-F5344CB8AC3E}">
        <p14:creationId xmlns:p14="http://schemas.microsoft.com/office/powerpoint/2010/main" val="31192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35406625-238D-4097-A6B6-919A84CD17E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AE32C06E-940E-4AEF-81E3-4D7F1577F576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F86317B2-90D1-454D-B1DA-EA93399E4FDC}"/>
              </a:ext>
            </a:extLst>
          </p:cNvPr>
          <p:cNvCxnSpPr/>
          <p:nvPr/>
        </p:nvCxnSpPr>
        <p:spPr>
          <a:xfrm>
            <a:off x="2188395" y="46130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072A60BF-05B8-4DDA-86DC-C4AF29E18001}"/>
              </a:ext>
            </a:extLst>
          </p:cNvPr>
          <p:cNvCxnSpPr/>
          <p:nvPr/>
        </p:nvCxnSpPr>
        <p:spPr>
          <a:xfrm>
            <a:off x="2188379" y="50240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A4AD4A40-51C9-4487-9AB9-0E492C975070}"/>
              </a:ext>
            </a:extLst>
          </p:cNvPr>
          <p:cNvCxnSpPr/>
          <p:nvPr/>
        </p:nvCxnSpPr>
        <p:spPr>
          <a:xfrm>
            <a:off x="2188395" y="54761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E3160B-9FF1-42DC-973B-77A0957214F8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 Bíblia tem a dizer para confortar os que perdem um ente querido?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 Tessalonicenses 4:13-18</a:t>
            </a: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Irmãos, não queremos que vocês sejam ignorantes quanto aos que dormem, para que não se entristeçam como os outros que não têm esperança. Se cremos que Jesus morreu e ressurgiu, cremos também que Deus trará, mediante Jesus e com ele, aqueles que nele dormiram...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D1E107-F458-4C8E-BEDF-2FC05A9B2321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 Bíblia tem a dizer para confortar os que perdem um ente querido?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I Tessalonicenses 4:13-18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171A1A2-95B4-4CC4-96EE-502ECBF740A8}"/>
              </a:ext>
            </a:extLst>
          </p:cNvPr>
          <p:cNvCxnSpPr/>
          <p:nvPr/>
        </p:nvCxnSpPr>
        <p:spPr>
          <a:xfrm>
            <a:off x="2188395" y="461309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0F38CC3-93CE-4962-8689-253E461144DB}"/>
              </a:ext>
            </a:extLst>
          </p:cNvPr>
          <p:cNvCxnSpPr/>
          <p:nvPr/>
        </p:nvCxnSpPr>
        <p:spPr>
          <a:xfrm>
            <a:off x="2188379" y="50240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ED9DB21-2F62-4E45-9563-7DD0A6AECB5A}"/>
              </a:ext>
            </a:extLst>
          </p:cNvPr>
          <p:cNvCxnSpPr/>
          <p:nvPr/>
        </p:nvCxnSpPr>
        <p:spPr>
          <a:xfrm>
            <a:off x="2188395" y="547612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210348" y="2274838"/>
            <a:ext cx="73192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A morte não é um fim. O mesmo Cristo que morreu e ressuscitou trará à vida cada um dos que O aceitaram, por ocasião de Sua volta.</a:t>
            </a:r>
          </a:p>
        </p:txBody>
      </p:sp>
    </p:spTree>
    <p:extLst>
      <p:ext uri="{BB962C8B-B14F-4D97-AF65-F5344CB8AC3E}">
        <p14:creationId xmlns:p14="http://schemas.microsoft.com/office/powerpoint/2010/main" val="22861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15" name="Imagem 14" descr="Uma imagem contendo Texto&#10;&#10;Descrição gerada automaticamente">
            <a:extLst>
              <a:ext uri="{FF2B5EF4-FFF2-40B4-BE49-F238E27FC236}">
                <a16:creationId xmlns:a16="http://schemas.microsoft.com/office/drawing/2014/main" id="{589F24E2-3E55-40D2-9A8B-5582320E63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12151" r="6172"/>
          <a:stretch/>
        </p:blipFill>
        <p:spPr>
          <a:xfrm>
            <a:off x="4384856" y="1571082"/>
            <a:ext cx="6425027" cy="1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C2753A39-A6E5-4DF5-AAA2-49544A13EEBF}"/>
              </a:ext>
            </a:extLst>
          </p:cNvPr>
          <p:cNvCxnSpPr/>
          <p:nvPr/>
        </p:nvCxnSpPr>
        <p:spPr>
          <a:xfrm>
            <a:off x="2188396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9A9542A7-D785-46E8-A0E2-31DBF29B3B27}"/>
              </a:ext>
            </a:extLst>
          </p:cNvPr>
          <p:cNvCxnSpPr/>
          <p:nvPr/>
        </p:nvCxnSpPr>
        <p:spPr>
          <a:xfrm>
            <a:off x="2188380" y="5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3808E33D-CD85-40A1-8C06-C80737B9E130}"/>
              </a:ext>
            </a:extLst>
          </p:cNvPr>
          <p:cNvCxnSpPr/>
          <p:nvPr/>
        </p:nvCxnSpPr>
        <p:spPr>
          <a:xfrm>
            <a:off x="2188380" y="54761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A4CFC2-00C4-4F83-9149-34B393A8617A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como ficarão os mortos até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966B7-EF74-4FB6-9536-3ED5D30AC7FD}"/>
              </a:ext>
            </a:extLst>
          </p:cNvPr>
          <p:cNvSpPr txBox="1"/>
          <p:nvPr/>
        </p:nvSpPr>
        <p:spPr>
          <a:xfrm>
            <a:off x="2080515" y="253990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Eclesiastes 9:5,6</a:t>
            </a: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Pois os vivos sabem que morrerão, mas os mortos nada sabem; para eles não haverá mais recompensa, e já não se tem lembrança deles. Para eles o amor, o ódio e a inveja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há muito desapareceram; nunca mais terão parte em nada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do que acontece debaixo do sol.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CA632D-0B2D-4BE8-A1FB-755F1163A6DF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como ficarão os mortos até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D0B151E-999C-4616-8A9F-5204996FAA80}"/>
              </a:ext>
            </a:extLst>
          </p:cNvPr>
          <p:cNvCxnSpPr/>
          <p:nvPr/>
        </p:nvCxnSpPr>
        <p:spPr>
          <a:xfrm>
            <a:off x="2188396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66387C6E-B7EA-467C-89C9-5CEBADE00F92}"/>
              </a:ext>
            </a:extLst>
          </p:cNvPr>
          <p:cNvCxnSpPr/>
          <p:nvPr/>
        </p:nvCxnSpPr>
        <p:spPr>
          <a:xfrm>
            <a:off x="2188380" y="5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CE8458C-794C-4AEB-AC36-977E4E6979F0}"/>
              </a:ext>
            </a:extLst>
          </p:cNvPr>
          <p:cNvCxnSpPr/>
          <p:nvPr/>
        </p:nvCxnSpPr>
        <p:spPr>
          <a:xfrm>
            <a:off x="2188380" y="54761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01B2044-D825-4EB0-845E-1C80473A9556}"/>
              </a:ext>
            </a:extLst>
          </p:cNvPr>
          <p:cNvSpPr txBox="1"/>
          <p:nvPr/>
        </p:nvSpPr>
        <p:spPr>
          <a:xfrm>
            <a:off x="2080515" y="253990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Eclesiastes 9:5,6</a:t>
            </a:r>
          </a:p>
        </p:txBody>
      </p: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A4CFC2-00C4-4F83-9149-34B393A8617A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como ficarão os mortos até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966B7-EF74-4FB6-9536-3ED5D30AC7FD}"/>
              </a:ext>
            </a:extLst>
          </p:cNvPr>
          <p:cNvSpPr txBox="1"/>
          <p:nvPr/>
        </p:nvSpPr>
        <p:spPr>
          <a:xfrm>
            <a:off x="2080515" y="253990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115:17</a:t>
            </a:r>
          </a:p>
        </p:txBody>
      </p:sp>
    </p:spTree>
    <p:extLst>
      <p:ext uri="{BB962C8B-B14F-4D97-AF65-F5344CB8AC3E}">
        <p14:creationId xmlns:p14="http://schemas.microsoft.com/office/powerpoint/2010/main" val="28743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Os mortos não louvam o Senhor,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tampouco nenhum dos que descem ao silêncio.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CA632D-0B2D-4BE8-A1FB-755F1163A6DF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como ficarão os mortos até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01B2044-D825-4EB0-845E-1C80473A9556}"/>
              </a:ext>
            </a:extLst>
          </p:cNvPr>
          <p:cNvSpPr txBox="1"/>
          <p:nvPr/>
        </p:nvSpPr>
        <p:spPr>
          <a:xfrm>
            <a:off x="2080515" y="253990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115:17</a:t>
            </a:r>
          </a:p>
        </p:txBody>
      </p:sp>
    </p:spTree>
    <p:extLst>
      <p:ext uri="{BB962C8B-B14F-4D97-AF65-F5344CB8AC3E}">
        <p14:creationId xmlns:p14="http://schemas.microsoft.com/office/powerpoint/2010/main" val="1142058457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A4CFC2-00C4-4F83-9149-34B393A8617A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como ficarão os mortos até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966B7-EF74-4FB6-9536-3ED5D30AC7FD}"/>
              </a:ext>
            </a:extLst>
          </p:cNvPr>
          <p:cNvSpPr txBox="1"/>
          <p:nvPr/>
        </p:nvSpPr>
        <p:spPr>
          <a:xfrm>
            <a:off x="2080515" y="253990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Jó 14:12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C67A57F-B518-4A8D-AD06-88E1DF5F8257}"/>
              </a:ext>
            </a:extLst>
          </p:cNvPr>
          <p:cNvCxnSpPr/>
          <p:nvPr/>
        </p:nvCxnSpPr>
        <p:spPr>
          <a:xfrm>
            <a:off x="2188380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1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assim o homem se deita e não se levanta; até quando os céus já não existirem, os homens não acordarão e não serão despertados do seu sono.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CA632D-0B2D-4BE8-A1FB-755F1163A6DF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como ficarão os mortos até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01B2044-D825-4EB0-845E-1C80473A9556}"/>
              </a:ext>
            </a:extLst>
          </p:cNvPr>
          <p:cNvSpPr txBox="1"/>
          <p:nvPr/>
        </p:nvSpPr>
        <p:spPr>
          <a:xfrm>
            <a:off x="2080515" y="253990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Jó 14:12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EBB23EB-9640-40EA-AC0C-765D9F2CB69B}"/>
              </a:ext>
            </a:extLst>
          </p:cNvPr>
          <p:cNvCxnSpPr/>
          <p:nvPr/>
        </p:nvCxnSpPr>
        <p:spPr>
          <a:xfrm>
            <a:off x="2188380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893928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1D28DD13-49A1-4272-994D-5203CF74B1C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E46E2C00-B270-47EA-8108-B0F5960F1C8E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FA4CFC2-00C4-4F83-9149-34B393A8617A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como ficarão os mortos até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36966B7-EF74-4FB6-9536-3ED5D30AC7FD}"/>
              </a:ext>
            </a:extLst>
          </p:cNvPr>
          <p:cNvSpPr txBox="1"/>
          <p:nvPr/>
        </p:nvSpPr>
        <p:spPr>
          <a:xfrm>
            <a:off x="2080515" y="253990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Jó 7:9-10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7C67A57F-B518-4A8D-AD06-88E1DF5F8257}"/>
              </a:ext>
            </a:extLst>
          </p:cNvPr>
          <p:cNvCxnSpPr/>
          <p:nvPr/>
        </p:nvCxnSpPr>
        <p:spPr>
          <a:xfrm>
            <a:off x="2188380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Assim como a nuvem se esvai e desaparece, assim quem desce à sepultura não volta. Nunca mais voltará ao seu lar;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 sua habitação não mais o conhecerá.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CCA632D-0B2D-4BE8-A1FB-755F1163A6DF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 como ficarão os mortos até a volta de Cristo?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01B2044-D825-4EB0-845E-1C80473A9556}"/>
              </a:ext>
            </a:extLst>
          </p:cNvPr>
          <p:cNvSpPr txBox="1"/>
          <p:nvPr/>
        </p:nvSpPr>
        <p:spPr>
          <a:xfrm>
            <a:off x="2080515" y="253990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Jó 7:9-10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EBB23EB-9640-40EA-AC0C-765D9F2CB69B}"/>
              </a:ext>
            </a:extLst>
          </p:cNvPr>
          <p:cNvCxnSpPr/>
          <p:nvPr/>
        </p:nvCxnSpPr>
        <p:spPr>
          <a:xfrm>
            <a:off x="2188380" y="462337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009512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6C67BA3-6C70-4415-B0B7-C9CB70408E38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que Jesus comparou a morte?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11:11-13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81142DC7-40B5-4B91-B00A-C01C70AE37A9}"/>
              </a:ext>
            </a:extLst>
          </p:cNvPr>
          <p:cNvCxnSpPr/>
          <p:nvPr/>
        </p:nvCxnSpPr>
        <p:spPr>
          <a:xfrm>
            <a:off x="2188396" y="3318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1919E32D-1181-4C6C-8333-846AFE17473F}"/>
              </a:ext>
            </a:extLst>
          </p:cNvPr>
          <p:cNvCxnSpPr/>
          <p:nvPr/>
        </p:nvCxnSpPr>
        <p:spPr>
          <a:xfrm>
            <a:off x="2188380" y="372953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B958414D-147D-4C62-9898-EA6A4C9A5415}"/>
              </a:ext>
            </a:extLst>
          </p:cNvPr>
          <p:cNvCxnSpPr/>
          <p:nvPr/>
        </p:nvCxnSpPr>
        <p:spPr>
          <a:xfrm>
            <a:off x="2188379" y="41507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53CAA245-0519-4D5D-8FAA-63596AF17158}"/>
              </a:ext>
            </a:extLst>
          </p:cNvPr>
          <p:cNvCxnSpPr/>
          <p:nvPr/>
        </p:nvCxnSpPr>
        <p:spPr>
          <a:xfrm>
            <a:off x="2188381" y="461311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7CC68155-D82B-4368-AC00-B4177F9620EC}"/>
              </a:ext>
            </a:extLst>
          </p:cNvPr>
          <p:cNvCxnSpPr/>
          <p:nvPr/>
        </p:nvCxnSpPr>
        <p:spPr>
          <a:xfrm>
            <a:off x="2188380" y="503435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FA6CD1D6-821D-4592-B6A8-9A882CAC2FA8}"/>
              </a:ext>
            </a:extLst>
          </p:cNvPr>
          <p:cNvCxnSpPr/>
          <p:nvPr/>
        </p:nvCxnSpPr>
        <p:spPr>
          <a:xfrm>
            <a:off x="2188379" y="54453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31856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2875016"/>
            <a:ext cx="9339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Depois de dizer isso, prosseguiu dizendo-lhes: "Nosso amigo Lázaro adormeceu, mas vou até lá para acordá-lo". Seus discípulos responderam: "Senhor, se ele dorme, vai melhorar". Jesus tinha falado de sua morte, mas os seus discípulos pensaram que ele estava falando simplesmente do sono.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72953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1507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342EA4-8ADF-4341-9732-2936B156187B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que Jesus comparou a morte?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11:11-13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08F88752-DBA7-42C2-B660-C53C0F554BB0}"/>
              </a:ext>
            </a:extLst>
          </p:cNvPr>
          <p:cNvCxnSpPr/>
          <p:nvPr/>
        </p:nvCxnSpPr>
        <p:spPr>
          <a:xfrm>
            <a:off x="2188381" y="461311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AD0806E2-A630-4C58-936B-07904295E133}"/>
              </a:ext>
            </a:extLst>
          </p:cNvPr>
          <p:cNvCxnSpPr/>
          <p:nvPr/>
        </p:nvCxnSpPr>
        <p:spPr>
          <a:xfrm>
            <a:off x="2188380" y="503435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2803EC50-E2D8-472E-A963-307A4D01F591}"/>
              </a:ext>
            </a:extLst>
          </p:cNvPr>
          <p:cNvCxnSpPr/>
          <p:nvPr/>
        </p:nvCxnSpPr>
        <p:spPr>
          <a:xfrm>
            <a:off x="2188379" y="54453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2279151"/>
            <a:ext cx="794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Ao abrir um jornal, logo nos deparamos com notícias de tragédias e cenas de desespero. Certamente a sua família</a:t>
            </a:r>
          </a:p>
          <a:p>
            <a:pPr algn="ctr"/>
            <a:r>
              <a:rPr lang="pt-BR" sz="3600" b="1" dirty="0"/>
              <a:t>também já deve ter passado por situações difíceis.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6CEFB8F2-050D-4AD9-B125-7946759B2450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97EE1CC-F6C3-4617-B77E-6D0972EA7C1F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B1EA7A3E-C9D8-47D5-A739-19FE15689030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5A6A938-D87A-4BCD-B5BE-CE62DE66DE36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É possível vencer a morte?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11:25 e 26</a:t>
            </a:r>
          </a:p>
        </p:txBody>
      </p:sp>
    </p:spTree>
    <p:extLst>
      <p:ext uri="{BB962C8B-B14F-4D97-AF65-F5344CB8AC3E}">
        <p14:creationId xmlns:p14="http://schemas.microsoft.com/office/powerpoint/2010/main" val="41198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55156"/>
            <a:ext cx="9339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Disse-lhe Jesus: "Eu sou a ressurreição e a vida. Aquele que crê em mim, ainda que morra, viverá; e quem vive e crê em mim, não morrerá eternamente. Você crê nisso?"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342EA4-8ADF-4341-9732-2936B156187B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É possível vencer a morte?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11:25 e 26</a:t>
            </a:r>
          </a:p>
        </p:txBody>
      </p:sp>
    </p:spTree>
    <p:extLst>
      <p:ext uri="{BB962C8B-B14F-4D97-AF65-F5344CB8AC3E}">
        <p14:creationId xmlns:p14="http://schemas.microsoft.com/office/powerpoint/2010/main" val="1438710634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275376"/>
            <a:ext cx="8013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Diante dos revezes da vida, desejo levar minha família à vitória. Desejo a salvação em Cristo que me faz vencer o sofrimento e mesmo a morte.</a:t>
            </a:r>
          </a:p>
        </p:txBody>
      </p:sp>
    </p:spTree>
    <p:extLst>
      <p:ext uri="{BB962C8B-B14F-4D97-AF65-F5344CB8AC3E}">
        <p14:creationId xmlns:p14="http://schemas.microsoft.com/office/powerpoint/2010/main" val="274658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602769" y="142676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“‘Deus enviou o Seu Filho ao mundo não para que condenasse o mundo, mas para que o mundo fosse salvo por Ele.’ João 3:17. Olhando aos homens em seu sofrimento e degradação, Cristo entrevia lugar para esperança onde apenas apareciam desespero e ruína.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479480" y="1221283"/>
            <a:ext cx="86302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Onde quer que se sentisse a percepção de uma necessidade,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ali via Ele oportunidade para reerguimento. As pessoas tentadas, derrotadas, que se sentiam perdidas, prontas a perecer, Ele defrontava, não com acusações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mas com bênçãos”</a:t>
            </a: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Educação, p. 79.</a:t>
            </a: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050791" y="2161419"/>
            <a:ext cx="79465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Nestes momentos, de dor e sofrimento ficamos nos perguntando</a:t>
            </a:r>
          </a:p>
          <a:p>
            <a:pPr algn="ctr"/>
            <a:r>
              <a:rPr lang="pt-BR" sz="3600" b="1" i="0" u="none" strike="noStrike" baseline="0" dirty="0"/>
              <a:t>o que fazer. Onde encontrar forças para vencer nossas dificuldades? Em que colocar nossas esperanças?</a:t>
            </a:r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078786" y="2270590"/>
            <a:ext cx="52295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É dito que para enfrentar a dor o primeiro quesito é ter uma atitude positiva diante da vida. O que fazer para construir uma atitude de</a:t>
            </a:r>
          </a:p>
          <a:p>
            <a:pPr algn="ctr"/>
            <a:r>
              <a:rPr lang="pt-BR" sz="3200" b="1" i="0" dirty="0">
                <a:effectLst/>
              </a:rPr>
              <a:t>esperança e encontrar alívio nas horas de angústia.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FD64908-F156-4E75-A05A-7832C39BED50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000FD11-65AB-4B8D-9172-DB9D17C7400F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</p:spTree>
    <p:extLst>
      <p:ext uri="{BB962C8B-B14F-4D97-AF65-F5344CB8AC3E}">
        <p14:creationId xmlns:p14="http://schemas.microsoft.com/office/powerpoint/2010/main" val="166953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 Bíblia ensina sobre o sofrimento?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16:33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95F3E11-1B96-4C45-816B-AA5055EDC522}"/>
              </a:ext>
            </a:extLst>
          </p:cNvPr>
          <p:cNvCxnSpPr/>
          <p:nvPr/>
        </p:nvCxnSpPr>
        <p:spPr>
          <a:xfrm>
            <a:off x="2188396" y="44350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548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"Eu disse essas coisas para que em mim vocês tenham paz. Neste mundo vocês terão aflições; contudo, tenham ânimo! Eu venci o mundo".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F4025EC-3D85-4112-92CD-D78CB85E9A6B}"/>
              </a:ext>
            </a:extLst>
          </p:cNvPr>
          <p:cNvSpPr txBox="1"/>
          <p:nvPr/>
        </p:nvSpPr>
        <p:spPr>
          <a:xfrm>
            <a:off x="2008594" y="186955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 Bíblia ensina sobre o sofrimento?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16:33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4136BAED-1A85-4589-97FF-99B95AE797E7}"/>
              </a:ext>
            </a:extLst>
          </p:cNvPr>
          <p:cNvCxnSpPr/>
          <p:nvPr/>
        </p:nvCxnSpPr>
        <p:spPr>
          <a:xfrm>
            <a:off x="2188396" y="44350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034284" y="1590460"/>
            <a:ext cx="84556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u="none" strike="noStrike" baseline="0" dirty="0"/>
              <a:t>O sofrimento é uma realidade neste mundo. Todavia, nem tudo o que fere a sua vida é resultado de algo que você fez. Às vezes resulta de coisas que são feitas contra você. Em outras ocasiões, por ver outras pessoas sendo</a:t>
            </a:r>
          </a:p>
          <a:p>
            <a:pPr algn="ctr"/>
            <a:r>
              <a:rPr lang="pt-BR" sz="3200" b="1" i="0" u="none" strike="noStrike" baseline="0" dirty="0"/>
              <a:t>feridas. Uma atitude vencedora, confiante de que podemos ter a vitória em Cristo é o primeiro elemento para vencer toda barreira.</a:t>
            </a:r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1594</Words>
  <Application>Microsoft Office PowerPoint</Application>
  <PresentationFormat>Widescreen</PresentationFormat>
  <Paragraphs>147</Paragraphs>
  <Slides>44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59</cp:revision>
  <dcterms:created xsi:type="dcterms:W3CDTF">2020-09-28T19:13:50Z</dcterms:created>
  <dcterms:modified xsi:type="dcterms:W3CDTF">2020-10-12T18:31:49Z</dcterms:modified>
</cp:coreProperties>
</file>