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293" r:id="rId7"/>
    <p:sldId id="270" r:id="rId8"/>
    <p:sldId id="430" r:id="rId9"/>
    <p:sldId id="483" r:id="rId10"/>
    <p:sldId id="484" r:id="rId11"/>
    <p:sldId id="485" r:id="rId12"/>
    <p:sldId id="486" r:id="rId13"/>
    <p:sldId id="487" r:id="rId14"/>
    <p:sldId id="488" r:id="rId15"/>
    <p:sldId id="447" r:id="rId16"/>
    <p:sldId id="448" r:id="rId17"/>
    <p:sldId id="429" r:id="rId18"/>
    <p:sldId id="489" r:id="rId19"/>
    <p:sldId id="490" r:id="rId20"/>
    <p:sldId id="470" r:id="rId21"/>
    <p:sldId id="491" r:id="rId22"/>
    <p:sldId id="492" r:id="rId23"/>
    <p:sldId id="493" r:id="rId24"/>
    <p:sldId id="494" r:id="rId25"/>
    <p:sldId id="495" r:id="rId26"/>
    <p:sldId id="473" r:id="rId27"/>
    <p:sldId id="496" r:id="rId28"/>
    <p:sldId id="497" r:id="rId29"/>
    <p:sldId id="498" r:id="rId30"/>
    <p:sldId id="499" r:id="rId31"/>
    <p:sldId id="500" r:id="rId32"/>
    <p:sldId id="501" r:id="rId33"/>
    <p:sldId id="474" r:id="rId34"/>
    <p:sldId id="475" r:id="rId35"/>
    <p:sldId id="502" r:id="rId36"/>
    <p:sldId id="463" r:id="rId37"/>
    <p:sldId id="391" r:id="rId38"/>
    <p:sldId id="392" r:id="rId39"/>
    <p:sldId id="503" r:id="rId40"/>
    <p:sldId id="504" r:id="rId41"/>
    <p:sldId id="505" r:id="rId42"/>
    <p:sldId id="506" r:id="rId43"/>
    <p:sldId id="476" r:id="rId44"/>
    <p:sldId id="401" r:id="rId45"/>
    <p:sldId id="402" r:id="rId46"/>
    <p:sldId id="466" r:id="rId47"/>
    <p:sldId id="507" r:id="rId48"/>
    <p:sldId id="446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2BED67-5A63-4D9F-ACBA-AB309DE70427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bem conhecido o provérbio popular: “a prevenção é o melhor remédio”. A ciência tem comprovado a cada dia mais esta afirmação. O que podemos fazer para prevenir as enfermidades?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9AC988-8859-4AED-A76E-0183649004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Gênesis 1:3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88115"/>
            <a:ext cx="8548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2049081473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68184" y="2890391"/>
            <a:ext cx="8455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Sem luz não há vida. Ela permite que</a:t>
            </a:r>
          </a:p>
          <a:p>
            <a:pPr algn="ctr"/>
            <a:r>
              <a:rPr lang="pt-BR" sz="3200" b="1" i="0" u="none" strike="noStrike" baseline="0" dirty="0"/>
              <a:t>o corpo produza vitamina D.</a:t>
            </a:r>
          </a:p>
        </p:txBody>
      </p:sp>
    </p:spTree>
    <p:extLst>
      <p:ext uri="{BB962C8B-B14F-4D97-AF65-F5344CB8AC3E}">
        <p14:creationId xmlns:p14="http://schemas.microsoft.com/office/powerpoint/2010/main" val="19750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bem conhecido o provérbio popular: “a prevenção é o melhor remédio”. A ciência tem comprovado a cada dia mais esta afirmação. O que podemos fazer para prevenir as enfermidades?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Isaías 21:14</a:t>
            </a:r>
          </a:p>
        </p:txBody>
      </p:sp>
    </p:spTree>
    <p:extLst>
      <p:ext uri="{BB962C8B-B14F-4D97-AF65-F5344CB8AC3E}">
        <p14:creationId xmlns:p14="http://schemas.microsoft.com/office/powerpoint/2010/main" val="31957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2BED67-5A63-4D9F-ACBA-AB309DE70427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bem conhecido o provérbio popular: “a prevenção é o melhor remédio”. A ciência tem comprovado a cada dia mais esta afirmação. O que podemos fazer para prevenir as enfermidades?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9AC988-8859-4AED-A76E-0183649004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Isaías 21:14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88115"/>
            <a:ext cx="854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tragam água para os sedentos; vocês, que vivem em 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Temá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, tragam comida para os fugitivos.</a:t>
            </a:r>
          </a:p>
        </p:txBody>
      </p:sp>
    </p:spTree>
    <p:extLst>
      <p:ext uri="{BB962C8B-B14F-4D97-AF65-F5344CB8AC3E}">
        <p14:creationId xmlns:p14="http://schemas.microsoft.com/office/powerpoint/2010/main" val="1357794067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68184" y="2890391"/>
            <a:ext cx="8455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Nosso corpo é formado por cerca de 70% de água. Ela ajuda na limpeza</a:t>
            </a:r>
          </a:p>
          <a:p>
            <a:pPr algn="ctr"/>
            <a:r>
              <a:rPr lang="pt-BR" sz="3200" b="1" i="0" u="none" strike="noStrike" baseline="0" dirty="0"/>
              <a:t>do organismo.</a:t>
            </a:r>
          </a:p>
        </p:txBody>
      </p:sp>
    </p:spTree>
    <p:extLst>
      <p:ext uri="{BB962C8B-B14F-4D97-AF65-F5344CB8AC3E}">
        <p14:creationId xmlns:p14="http://schemas.microsoft.com/office/powerpoint/2010/main" val="11069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50B483F-EF37-44CC-AA2C-9132C1C49189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44410B6-A96C-4928-828E-E3DFAE7FED77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E55710-31DA-4418-B3C1-86FDA8EBF2AF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2EBEA0B-88CE-4789-B2A5-94947920CC2A}"/>
              </a:ext>
            </a:extLst>
          </p:cNvPr>
          <p:cNvSpPr txBox="1"/>
          <p:nvPr/>
        </p:nvSpPr>
        <p:spPr>
          <a:xfrm>
            <a:off x="2008593" y="281800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23:29-32</a:t>
            </a:r>
          </a:p>
        </p:txBody>
      </p:sp>
    </p:spTree>
    <p:extLst>
      <p:ext uri="{BB962C8B-B14F-4D97-AF65-F5344CB8AC3E}">
        <p14:creationId xmlns:p14="http://schemas.microsoft.com/office/powerpoint/2010/main" val="15571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0465ED-B8C4-461C-A4B3-2B9DCDB5C975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3" y="281800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23:29-32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De quem são os ais? De quem as tristezas? E as brigas, de quem são? E os ferimentos desnecessários? De quem são os olhos vermelhos? Dos que se demoram bebendo vinho,</a:t>
            </a:r>
          </a:p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dos que andam à procura de bebida misturada...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8503AF1-B4B1-4A13-813C-23C173BF8134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5934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931995" y="2274838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O uso de bebidas alcoólicas e estimulantes podem gerar uma sobrecarga ao organismo e muitos</a:t>
            </a:r>
          </a:p>
          <a:p>
            <a:pPr algn="ctr"/>
            <a:r>
              <a:rPr lang="pt-BR" sz="3600" b="1" i="0" u="none" strike="noStrike" baseline="0" dirty="0"/>
              <a:t>danos a longo prazo.</a:t>
            </a:r>
          </a:p>
        </p:txBody>
      </p:sp>
    </p:spTree>
    <p:extLst>
      <p:ext uri="{BB962C8B-B14F-4D97-AF65-F5344CB8AC3E}">
        <p14:creationId xmlns:p14="http://schemas.microsoft.com/office/powerpoint/2010/main" val="23708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50B483F-EF37-44CC-AA2C-9132C1C49189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44410B6-A96C-4928-828E-E3DFAE7FED77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E55710-31DA-4418-B3C1-86FDA8EBF2AF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2EBEA0B-88CE-4789-B2A5-94947920CC2A}"/>
              </a:ext>
            </a:extLst>
          </p:cNvPr>
          <p:cNvSpPr txBox="1"/>
          <p:nvPr/>
        </p:nvSpPr>
        <p:spPr>
          <a:xfrm>
            <a:off x="2008593" y="281800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Gênesis 1:29</a:t>
            </a:r>
          </a:p>
        </p:txBody>
      </p:sp>
    </p:spTree>
    <p:extLst>
      <p:ext uri="{BB962C8B-B14F-4D97-AF65-F5344CB8AC3E}">
        <p14:creationId xmlns:p14="http://schemas.microsoft.com/office/powerpoint/2010/main" val="36556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0465ED-B8C4-461C-A4B3-2B9DCDB5C975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3" y="281800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Gênesis 1:29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Disse Deus: "Eis que dou a vocês todas as plantas que nascem em toda a terra e produzem sementes, e todas as árvores que dão frutos com se­mentes. Elas servirão de alimento para vocês.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8503AF1-B4B1-4A13-813C-23C173BF8134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587750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798860" y="2828835"/>
            <a:ext cx="7946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O uso de vegetais na alimentação aumenta a longevidade.</a:t>
            </a:r>
          </a:p>
        </p:txBody>
      </p:sp>
    </p:spTree>
    <p:extLst>
      <p:ext uri="{BB962C8B-B14F-4D97-AF65-F5344CB8AC3E}">
        <p14:creationId xmlns:p14="http://schemas.microsoft.com/office/powerpoint/2010/main" val="39047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50B483F-EF37-44CC-AA2C-9132C1C49189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E55710-31DA-4418-B3C1-86FDA8EBF2AF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577AA9-C4E6-4914-8686-2D657904F660}"/>
              </a:ext>
            </a:extLst>
          </p:cNvPr>
          <p:cNvSpPr txBox="1"/>
          <p:nvPr/>
        </p:nvSpPr>
        <p:spPr>
          <a:xfrm>
            <a:off x="2008594" y="2818008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Levítico 11:1, 4, 6, 7, 10</a:t>
            </a:r>
          </a:p>
        </p:txBody>
      </p:sp>
    </p:spTree>
    <p:extLst>
      <p:ext uri="{BB962C8B-B14F-4D97-AF65-F5344CB8AC3E}">
        <p14:creationId xmlns:p14="http://schemas.microsoft.com/office/powerpoint/2010/main" val="35062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0465ED-B8C4-461C-A4B3-2B9DCDB5C975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4" y="2818008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Levítico 11:1, 4, 6, 7, 10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"Vocês não poderão comer aqueles que só ruminam nem os que só têm o casco fendido. O camelo, embora rumine, não tem casco fendi­do; considerem-no impuro...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29561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694085" y="2695485"/>
            <a:ext cx="794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Deus selecionou as carnes que</a:t>
            </a:r>
          </a:p>
          <a:p>
            <a:pPr algn="ctr"/>
            <a:r>
              <a:rPr lang="pt-BR" sz="3600" b="1" i="0" u="none" strike="noStrike" baseline="0" dirty="0"/>
              <a:t>poderiam ser consumidas</a:t>
            </a:r>
          </a:p>
          <a:p>
            <a:pPr algn="ctr"/>
            <a:r>
              <a:rPr lang="pt-BR" sz="3600" b="1" i="0" u="none" strike="noStrike" baseline="0" dirty="0"/>
              <a:t>pelos seres humanos.</a:t>
            </a:r>
          </a:p>
        </p:txBody>
      </p:sp>
    </p:spTree>
    <p:extLst>
      <p:ext uri="{BB962C8B-B14F-4D97-AF65-F5344CB8AC3E}">
        <p14:creationId xmlns:p14="http://schemas.microsoft.com/office/powerpoint/2010/main" val="36459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E55710-31DA-4418-B3C1-86FDA8EBF2AF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577AA9-C4E6-4914-8686-2D657904F660}"/>
              </a:ext>
            </a:extLst>
          </p:cNvPr>
          <p:cNvSpPr txBox="1"/>
          <p:nvPr/>
        </p:nvSpPr>
        <p:spPr>
          <a:xfrm>
            <a:off x="2008594" y="2818008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Gênesis 2:15</a:t>
            </a:r>
          </a:p>
        </p:txBody>
      </p:sp>
    </p:spTree>
    <p:extLst>
      <p:ext uri="{BB962C8B-B14F-4D97-AF65-F5344CB8AC3E}">
        <p14:creationId xmlns:p14="http://schemas.microsoft.com/office/powerpoint/2010/main" val="396830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0465ED-B8C4-461C-A4B3-2B9DCDB5C975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4" y="2818008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Gênesis 2:15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O Senhor Deus colocou o homem no jardim do Éden para cuidar dele e cultivá-lo.</a:t>
            </a:r>
          </a:p>
        </p:txBody>
      </p:sp>
    </p:spTree>
    <p:extLst>
      <p:ext uri="{BB962C8B-B14F-4D97-AF65-F5344CB8AC3E}">
        <p14:creationId xmlns:p14="http://schemas.microsoft.com/office/powerpoint/2010/main" val="1057794795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443216"/>
            <a:ext cx="794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Deus criou o homem para uma vida de atividade. Uma vida sedentária é um</a:t>
            </a:r>
          </a:p>
          <a:p>
            <a:pPr algn="ctr"/>
            <a:r>
              <a:rPr lang="pt-BR" sz="3600" b="1" i="0" u="none" strike="noStrike" baseline="0" dirty="0"/>
              <a:t>fator de risco para a saúde.</a:t>
            </a:r>
          </a:p>
        </p:txBody>
      </p:sp>
    </p:spTree>
    <p:extLst>
      <p:ext uri="{BB962C8B-B14F-4D97-AF65-F5344CB8AC3E}">
        <p14:creationId xmlns:p14="http://schemas.microsoft.com/office/powerpoint/2010/main" val="39970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E55710-31DA-4418-B3C1-86FDA8EBF2AF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577AA9-C4E6-4914-8686-2D657904F660}"/>
              </a:ext>
            </a:extLst>
          </p:cNvPr>
          <p:cNvSpPr txBox="1"/>
          <p:nvPr/>
        </p:nvSpPr>
        <p:spPr>
          <a:xfrm>
            <a:off x="2008594" y="2818008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127:2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57FC639-E712-4363-BCCB-B05FE78247AB}"/>
              </a:ext>
            </a:extLst>
          </p:cNvPr>
          <p:cNvCxnSpPr/>
          <p:nvPr/>
        </p:nvCxnSpPr>
        <p:spPr>
          <a:xfrm>
            <a:off x="2208085" y="50683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2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0465ED-B8C4-461C-A4B3-2B9DCDB5C975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4" y="2818008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127:2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Será inútil levantar cedo e dormir tarde, trabalhando arduamente por alimento. O Senhor concede o sono</a:t>
            </a:r>
          </a:p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àqueles a quem ele ama.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E19BBAD-154F-4037-A309-4E558399FF5A}"/>
              </a:ext>
            </a:extLst>
          </p:cNvPr>
          <p:cNvCxnSpPr/>
          <p:nvPr/>
        </p:nvCxnSpPr>
        <p:spPr>
          <a:xfrm>
            <a:off x="2208085" y="50683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775987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443216"/>
            <a:ext cx="794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Sem sono adequado, o nosso</a:t>
            </a:r>
          </a:p>
          <a:p>
            <a:pPr algn="ctr"/>
            <a:r>
              <a:rPr lang="pt-BR" sz="3600" b="1" i="0" u="none" strike="noStrike" baseline="0" dirty="0"/>
              <a:t>sistema imunológico fica</a:t>
            </a:r>
          </a:p>
          <a:p>
            <a:pPr algn="ctr"/>
            <a:r>
              <a:rPr lang="pt-BR" sz="3600" b="1" i="0" u="none" strike="noStrike" baseline="0" dirty="0"/>
              <a:t>enfraquecido.</a:t>
            </a:r>
          </a:p>
        </p:txBody>
      </p:sp>
    </p:spTree>
    <p:extLst>
      <p:ext uri="{BB962C8B-B14F-4D97-AF65-F5344CB8AC3E}">
        <p14:creationId xmlns:p14="http://schemas.microsoft.com/office/powerpoint/2010/main" val="10214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39A33E22-BA6B-4AD3-A18A-05B8F145E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10829" r="5330"/>
          <a:stretch/>
        </p:blipFill>
        <p:spPr>
          <a:xfrm>
            <a:off x="4378911" y="1476788"/>
            <a:ext cx="6425028" cy="19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E55710-31DA-4418-B3C1-86FDA8EBF2AF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577AA9-C4E6-4914-8686-2D657904F660}"/>
              </a:ext>
            </a:extLst>
          </p:cNvPr>
          <p:cNvSpPr txBox="1"/>
          <p:nvPr/>
        </p:nvSpPr>
        <p:spPr>
          <a:xfrm>
            <a:off x="2008594" y="2818008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9:25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57FC639-E712-4363-BCCB-B05FE78247AB}"/>
              </a:ext>
            </a:extLst>
          </p:cNvPr>
          <p:cNvCxnSpPr/>
          <p:nvPr/>
        </p:nvCxnSpPr>
        <p:spPr>
          <a:xfrm>
            <a:off x="2208085" y="50683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62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0465ED-B8C4-461C-A4B3-2B9DCDB5C975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Você é o que come. Uma boa alimentação é essencial para uma vida com saúde e alegria.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4" y="2818008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9:25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 todo aquele que luta de tudo se abstém; eles o fazem para alcançar uma coroa corruptível; nós, porém, uma incorruptível.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E19BBAD-154F-4037-A309-4E558399FF5A}"/>
              </a:ext>
            </a:extLst>
          </p:cNvPr>
          <p:cNvCxnSpPr/>
          <p:nvPr/>
        </p:nvCxnSpPr>
        <p:spPr>
          <a:xfrm>
            <a:off x="2208085" y="50683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457789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443216"/>
            <a:ext cx="794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A falta de domínio próprio</a:t>
            </a:r>
          </a:p>
          <a:p>
            <a:pPr algn="ctr"/>
            <a:r>
              <a:rPr lang="pt-BR" sz="3600" b="1" i="0" u="none" strike="noStrike" baseline="0" dirty="0"/>
              <a:t>no comer e no beber tem</a:t>
            </a:r>
          </a:p>
          <a:p>
            <a:pPr algn="ctr"/>
            <a:r>
              <a:rPr lang="pt-BR" sz="3600" b="1" i="0" u="none" strike="noStrike" baseline="0" dirty="0"/>
              <a:t>destruído muitos lares.</a:t>
            </a:r>
          </a:p>
        </p:txBody>
      </p:sp>
    </p:spTree>
    <p:extLst>
      <p:ext uri="{BB962C8B-B14F-4D97-AF65-F5344CB8AC3E}">
        <p14:creationId xmlns:p14="http://schemas.microsoft.com/office/powerpoint/2010/main" val="1707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832CD5-84B5-4E42-A410-FD057650243E}"/>
              </a:ext>
            </a:extLst>
          </p:cNvPr>
          <p:cNvSpPr txBox="1"/>
          <p:nvPr/>
        </p:nvSpPr>
        <p:spPr>
          <a:xfrm>
            <a:off x="2080515" y="202515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3:5-6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9CB7787-138C-490B-95E4-308DED1B4990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F5CB62B-CAD9-4756-90B0-DB35BB50E67E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4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7F2BB4-36C2-4029-84FD-07CFE000F749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B1FA344-AC08-4BF3-A190-450473C3A4B8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4AA68C-3F07-41E1-ACCD-9DA18CC9E4E0}"/>
              </a:ext>
            </a:extLst>
          </p:cNvPr>
          <p:cNvSpPr txBox="1"/>
          <p:nvPr/>
        </p:nvSpPr>
        <p:spPr>
          <a:xfrm>
            <a:off x="2373325" y="3355647"/>
            <a:ext cx="904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Confie no Senhor de todo o seu coração e não se apoie</a:t>
            </a:r>
          </a:p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em seu próprio entendimento;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95EAC0-A2FD-402C-871A-8C2358D6F9F5}"/>
              </a:ext>
            </a:extLst>
          </p:cNvPr>
          <p:cNvSpPr txBox="1"/>
          <p:nvPr/>
        </p:nvSpPr>
        <p:spPr>
          <a:xfrm>
            <a:off x="2080515" y="202515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3:5-6</a:t>
            </a:r>
          </a:p>
        </p:txBody>
      </p:sp>
    </p:spTree>
    <p:extLst>
      <p:ext uri="{BB962C8B-B14F-4D97-AF65-F5344CB8AC3E}">
        <p14:creationId xmlns:p14="http://schemas.microsoft.com/office/powerpoint/2010/main" val="1677360816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71499" y="1720840"/>
            <a:ext cx="73192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Pessoas que confiam em Deus costumam enfrentar a doença com mais vigor e podem contar com o Seu poder para a restauração. Satanás utiliza o sofrimento para afastar as pessoas de Deus (Jó 2:7).</a:t>
            </a:r>
          </a:p>
        </p:txBody>
      </p:sp>
    </p:spTree>
    <p:extLst>
      <p:ext uri="{BB962C8B-B14F-4D97-AF65-F5344CB8AC3E}">
        <p14:creationId xmlns:p14="http://schemas.microsoft.com/office/powerpoint/2010/main" val="16040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42924" y="1263640"/>
            <a:ext cx="73192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Mas podemos orar a Deus</a:t>
            </a:r>
          </a:p>
          <a:p>
            <a:pPr algn="ctr"/>
            <a:r>
              <a:rPr lang="pt-BR" sz="3600" b="1" i="0" u="none" strike="noStrike" baseline="0" dirty="0"/>
              <a:t>por cura das nossas enfermidades e dos nossos queridos (Tiago 5:14-16).</a:t>
            </a:r>
          </a:p>
          <a:p>
            <a:pPr algn="ctr"/>
            <a:r>
              <a:rPr lang="pt-BR" sz="3600" b="1" i="0" u="none" strike="noStrike" baseline="0" dirty="0"/>
              <a:t>Precisamos também aprender a aceitar a vontade de Deus para nossa vida (2 Coríntios 12:7-9). Acima da cura nesta vida, Deus quer a nossa salvação.</a:t>
            </a:r>
          </a:p>
        </p:txBody>
      </p:sp>
    </p:spTree>
    <p:extLst>
      <p:ext uri="{BB962C8B-B14F-4D97-AF65-F5344CB8AC3E}">
        <p14:creationId xmlns:p14="http://schemas.microsoft.com/office/powerpoint/2010/main" val="31192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35406625-238D-4097-A6B6-919A84CD17E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AE32C06E-940E-4AEF-81E3-4D7F1577F576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51F6D3-FF40-476F-9D3C-B686EB8C435D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outros conselhos podemos encontrar na palavra de Deus sobre nosso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47CB17-BBFB-4BA0-A7C2-D4CE094D27D2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17:22</a:t>
            </a: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O coração bem disposto é remédio eficiente, mas o espírito oprimido resseca os ossos.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D1E107-F458-4C8E-BEDF-2FC05A9B2321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outros conselhos podemos encontrar na palavra de Deus sobre nosso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087AB0F-AC93-4E7B-8031-D652819BD9CC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17:22</a:t>
            </a:r>
          </a:p>
        </p:txBody>
      </p: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51F6D3-FF40-476F-9D3C-B686EB8C435D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outros conselhos podemos encontrar na palavra de Deus sobre nosso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47CB17-BBFB-4BA0-A7C2-D4CE094D27D2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Timóteo 2:9-10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CD16FCE-BE7F-4D24-9721-50EBBCD5B467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1EF0EC5-288E-4781-A4EE-7DBC15141F12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DEDC791C-3936-4887-9F7F-85C4687D9EA7}"/>
              </a:ext>
            </a:extLst>
          </p:cNvPr>
          <p:cNvCxnSpPr/>
          <p:nvPr/>
        </p:nvCxnSpPr>
        <p:spPr>
          <a:xfrm>
            <a:off x="2188395" y="48652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628B2EF-4956-43AA-B127-406D7F26EE32}"/>
              </a:ext>
            </a:extLst>
          </p:cNvPr>
          <p:cNvCxnSpPr/>
          <p:nvPr/>
        </p:nvCxnSpPr>
        <p:spPr>
          <a:xfrm>
            <a:off x="2188379" y="52762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BD40E08-59BA-4A9A-8FF1-5760DAB5BE26}"/>
              </a:ext>
            </a:extLst>
          </p:cNvPr>
          <p:cNvCxnSpPr/>
          <p:nvPr/>
        </p:nvCxnSpPr>
        <p:spPr>
          <a:xfrm>
            <a:off x="2188380" y="574293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1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798860" y="2041026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Entre as principais doenças que mais matam e incapacitam no mundo atualmente, estão aquelas relacionadas ao estilo de vida como hipertensão, diabetes e enfermidades</a:t>
            </a:r>
          </a:p>
          <a:p>
            <a:pPr algn="ctr"/>
            <a:r>
              <a:rPr lang="pt-BR" sz="3600" b="1" dirty="0"/>
              <a:t>cardiovasculares.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Da mesma forma, quero que as mulheres se vistam modestamente, com decência e discrição, não se adornando com tranças e com ouro, nem com pérolas ou com roupas caras, mas com boas obras, como convém a mulheres que declaram adorar a Deus.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D1E107-F458-4C8E-BEDF-2FC05A9B2321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outros conselhos podemos encontrar na palavra de Deus sobre nosso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087AB0F-AC93-4E7B-8031-D652819BD9CC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Timóteo 2:9-10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F12E283-A5CF-46C8-943B-B4ED8BD10C29}"/>
              </a:ext>
            </a:extLst>
          </p:cNvPr>
          <p:cNvCxnSpPr/>
          <p:nvPr/>
        </p:nvCxnSpPr>
        <p:spPr>
          <a:xfrm>
            <a:off x="2188395" y="48652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6A67D28-D79D-4CBF-A57A-18CF0BCBBCE1}"/>
              </a:ext>
            </a:extLst>
          </p:cNvPr>
          <p:cNvCxnSpPr/>
          <p:nvPr/>
        </p:nvCxnSpPr>
        <p:spPr>
          <a:xfrm>
            <a:off x="2188379" y="52762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9BAF07A0-D571-4662-BB7A-67FAF986A332}"/>
              </a:ext>
            </a:extLst>
          </p:cNvPr>
          <p:cNvCxnSpPr/>
          <p:nvPr/>
        </p:nvCxnSpPr>
        <p:spPr>
          <a:xfrm>
            <a:off x="2188380" y="574293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420554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51F6D3-FF40-476F-9D3C-B686EB8C435D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outros conselhos podemos encontrar na palavra de Deus sobre nosso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47CB17-BBFB-4BA0-A7C2-D4CE094D27D2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Filipenses 4:8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CD16FCE-BE7F-4D24-9721-50EBBCD5B467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1EF0EC5-288E-4781-A4EE-7DBC15141F12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DEDC791C-3936-4887-9F7F-85C4687D9EA7}"/>
              </a:ext>
            </a:extLst>
          </p:cNvPr>
          <p:cNvCxnSpPr/>
          <p:nvPr/>
        </p:nvCxnSpPr>
        <p:spPr>
          <a:xfrm>
            <a:off x="2188395" y="48652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628B2EF-4956-43AA-B127-406D7F26EE32}"/>
              </a:ext>
            </a:extLst>
          </p:cNvPr>
          <p:cNvCxnSpPr/>
          <p:nvPr/>
        </p:nvCxnSpPr>
        <p:spPr>
          <a:xfrm>
            <a:off x="2188379" y="52762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Finalmente, irmãos, tudo o que for verdadeiro, tudo o que for nobre, tudo o que for correto, tudo o que for puro, tudo o que for amável, tudo o que for de boa fama, se houver algo de excelente ou digno de louvor, pensem nessas coisas.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D1E107-F458-4C8E-BEDF-2FC05A9B2321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outros conselhos podemos encontrar na palavra de Deus sobre nosso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087AB0F-AC93-4E7B-8031-D652819BD9CC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Filipenses 4:8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F12E283-A5CF-46C8-943B-B4ED8BD10C29}"/>
              </a:ext>
            </a:extLst>
          </p:cNvPr>
          <p:cNvCxnSpPr/>
          <p:nvPr/>
        </p:nvCxnSpPr>
        <p:spPr>
          <a:xfrm>
            <a:off x="2188395" y="48652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6A67D28-D79D-4CBF-A57A-18CF0BCBBCE1}"/>
              </a:ext>
            </a:extLst>
          </p:cNvPr>
          <p:cNvCxnSpPr/>
          <p:nvPr/>
        </p:nvCxnSpPr>
        <p:spPr>
          <a:xfrm>
            <a:off x="2188379" y="52762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035202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210348" y="2274838"/>
            <a:ext cx="7319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Nosso corpo é formado por cerca de 70% de água. Ela ajuda na limpeza</a:t>
            </a:r>
          </a:p>
          <a:p>
            <a:pPr algn="ctr"/>
            <a:r>
              <a:rPr lang="pt-BR" sz="3600" b="1" i="0" u="none" strike="noStrike" baseline="0" dirty="0"/>
              <a:t>do organismo.</a:t>
            </a:r>
          </a:p>
        </p:txBody>
      </p:sp>
    </p:spTree>
    <p:extLst>
      <p:ext uri="{BB962C8B-B14F-4D97-AF65-F5344CB8AC3E}">
        <p14:creationId xmlns:p14="http://schemas.microsoft.com/office/powerpoint/2010/main" val="22861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1D28DD13-49A1-4272-994D-5203CF74B1C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E46E2C00-B270-47EA-8108-B0F5960F1C8E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7070ED04-5638-4A2A-B973-DF8BA71E42EA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o princípio que deve reger a conduta cristã?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10:31</a:t>
            </a:r>
          </a:p>
        </p:txBody>
      </p:sp>
    </p:spTree>
    <p:extLst>
      <p:ext uri="{BB962C8B-B14F-4D97-AF65-F5344CB8AC3E}">
        <p14:creationId xmlns:p14="http://schemas.microsoft.com/office/powerpoint/2010/main" val="3509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Assim, quer vocês comam, quer bebam, quer façam qualquer outra coisa, façam tudo para a glória de Deus.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CA632D-0B2D-4BE8-A1FB-755F1163A6DF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o princípio que deve reger a conduta cristã?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10:31</a:t>
            </a:r>
          </a:p>
        </p:txBody>
      </p:sp>
    </p:spTree>
    <p:extLst>
      <p:ext uri="{BB962C8B-B14F-4D97-AF65-F5344CB8AC3E}">
        <p14:creationId xmlns:p14="http://schemas.microsoft.com/office/powerpoint/2010/main" val="145913837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065826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Quero que nossa família tenha saúde. Por isso, utilizarei os remédios de Deus no meu lar.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Desejo honrar o Senhor no meu corpo, fazendo todas as coisas para honra e glória </a:t>
            </a:r>
            <a:r>
              <a:rPr lang="pt-BR" sz="3600" b="1" dirty="0" err="1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dEle.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510308"/>
            <a:ext cx="8630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“Ar puro, luz solar, abstinência, repouso, exercício, regime conveniente, uso de água e confiança no poder divino – eis os verdadeiros remédios.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510308"/>
            <a:ext cx="86302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[...] A natureza, não sendo estorvada, faz seu trabalho sabiamente e bem. Aqueles que perseveram na obediência a suas leis, ganharão em saúde de corpo e de alma”</a:t>
            </a:r>
          </a:p>
          <a:p>
            <a:pPr algn="ctr"/>
            <a:r>
              <a:rPr lang="pt-BR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 Ciência do Bom Viver, p. 127.</a:t>
            </a:r>
          </a:p>
        </p:txBody>
      </p:sp>
    </p:spTree>
    <p:extLst>
      <p:ext uri="{BB962C8B-B14F-4D97-AF65-F5344CB8AC3E}">
        <p14:creationId xmlns:p14="http://schemas.microsoft.com/office/powerpoint/2010/main" val="20923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793616" y="2085219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Os hábitos errôneos de vida têm levado</a:t>
            </a:r>
          </a:p>
          <a:p>
            <a:pPr algn="ctr"/>
            <a:r>
              <a:rPr lang="pt-BR" sz="3600" b="1" i="0" u="none" strike="noStrike" baseline="0" dirty="0"/>
              <a:t>sofrimento a muitas famílias. A questão da prevenção de doenças tem sido um dos maiores focos na luta pela saúde.</a:t>
            </a:r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bem conhecido o provérbio popular: “a prevenção é o melhor remédio”. A ciência tem comprovado a cada dia mais esta afirmação. O que podemos fazer para prevenir as enfermidades?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495F3E11-1B96-4C45-816B-AA5055EDC522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Gênesis 2:7</a:t>
            </a: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2BED67-5A63-4D9F-ACBA-AB309DE70427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bem conhecido o provérbio popular: “a prevenção é o melhor remédio”. A ciência tem comprovado a cada dia mais esta afirmação. O que podemos fazer para prevenir as enfermidades?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9AC988-8859-4AED-A76E-0183649004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Gênesis 2:7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88115"/>
            <a:ext cx="854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Então o Senhor Deus for­mou o homem do pó da terra e soprou em suas narinas o fôlego de vida, e o homem se tornou um ser vivente.</a:t>
            </a: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68184" y="2890391"/>
            <a:ext cx="8455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A respiração profunda é</a:t>
            </a:r>
          </a:p>
          <a:p>
            <a:pPr algn="ctr"/>
            <a:r>
              <a:rPr lang="pt-BR" sz="3200" b="1" i="0" u="none" strike="noStrike" baseline="0" dirty="0"/>
              <a:t>um ótimo relaxante.</a:t>
            </a:r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bem conhecido o provérbio popular: “a prevenção é o melhor remédio”. A ciência tem comprovado a cada dia mais esta afirmação. O que podemos fazer para prevenir as enfermidades?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Gênesis 1:3</a:t>
            </a:r>
          </a:p>
        </p:txBody>
      </p:sp>
    </p:spTree>
    <p:extLst>
      <p:ext uri="{BB962C8B-B14F-4D97-AF65-F5344CB8AC3E}">
        <p14:creationId xmlns:p14="http://schemas.microsoft.com/office/powerpoint/2010/main" val="32048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1583</Words>
  <Application>Microsoft Office PowerPoint</Application>
  <PresentationFormat>Widescreen</PresentationFormat>
  <Paragraphs>164</Paragraphs>
  <Slides>48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66</cp:revision>
  <dcterms:created xsi:type="dcterms:W3CDTF">2020-09-28T19:13:50Z</dcterms:created>
  <dcterms:modified xsi:type="dcterms:W3CDTF">2020-10-12T18:44:55Z</dcterms:modified>
</cp:coreProperties>
</file>