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293" r:id="rId7"/>
    <p:sldId id="270" r:id="rId8"/>
    <p:sldId id="430" r:id="rId9"/>
    <p:sldId id="508" r:id="rId10"/>
    <p:sldId id="509" r:id="rId11"/>
    <p:sldId id="485" r:id="rId12"/>
    <p:sldId id="510" r:id="rId13"/>
    <p:sldId id="511" r:id="rId14"/>
    <p:sldId id="488" r:id="rId15"/>
    <p:sldId id="512" r:id="rId16"/>
    <p:sldId id="513" r:id="rId17"/>
    <p:sldId id="514" r:id="rId18"/>
    <p:sldId id="515" r:id="rId19"/>
    <p:sldId id="516" r:id="rId20"/>
    <p:sldId id="518" r:id="rId21"/>
    <p:sldId id="517" r:id="rId22"/>
    <p:sldId id="474" r:id="rId23"/>
    <p:sldId id="475" r:id="rId24"/>
    <p:sldId id="391" r:id="rId25"/>
    <p:sldId id="392" r:id="rId26"/>
    <p:sldId id="519" r:id="rId27"/>
    <p:sldId id="520" r:id="rId28"/>
    <p:sldId id="521" r:id="rId29"/>
    <p:sldId id="522" r:id="rId30"/>
    <p:sldId id="523" r:id="rId31"/>
    <p:sldId id="524" r:id="rId32"/>
    <p:sldId id="525" r:id="rId33"/>
    <p:sldId id="466" r:id="rId34"/>
    <p:sldId id="507" r:id="rId35"/>
    <p:sldId id="446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9291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Deem a cada um o que lhe é devido: se imposto, imposto; se tributo, tributo; se temor, temor; se honra, honra. Não devam nada a ninguém, a não ser o amor de uns pelos outros, pois aquele que ama seu próximo tem cumprido a Lei.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2EA91-743D-4BBB-9A60-8A71D8BEC0C9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Romanos 13:7-8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5034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68487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2654085"/>
            <a:ext cx="84556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Devemos aprender a fugir das compras a prazo. Aprendendo a economizar, poderemos obter descontos ao invés de ficar pagando juros por</a:t>
            </a:r>
          </a:p>
          <a:p>
            <a:pPr algn="ctr"/>
            <a:r>
              <a:rPr lang="pt-BR" sz="3200" b="1" i="0" u="none" strike="noStrike" baseline="0" dirty="0"/>
              <a:t>longos períodos.</a:t>
            </a:r>
          </a:p>
        </p:txBody>
      </p:sp>
    </p:spTree>
    <p:extLst>
      <p:ext uri="{BB962C8B-B14F-4D97-AF65-F5344CB8AC3E}">
        <p14:creationId xmlns:p14="http://schemas.microsoft.com/office/powerpoint/2010/main" val="19750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1Timóteo 6:9-10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9C56B68-2A2B-480E-A297-2DE55F9D7ACF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D9A8AFE-0D10-434D-8349-3706749C037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2012558-AC6C-40AE-AB52-8A2EA6B57942}"/>
              </a:ext>
            </a:extLst>
          </p:cNvPr>
          <p:cNvCxnSpPr/>
          <p:nvPr/>
        </p:nvCxnSpPr>
        <p:spPr>
          <a:xfrm>
            <a:off x="2150296" y="49177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EC313DF-BEA0-4BCF-A50E-1FF6A85BDBC1}"/>
              </a:ext>
            </a:extLst>
          </p:cNvPr>
          <p:cNvCxnSpPr/>
          <p:nvPr/>
        </p:nvCxnSpPr>
        <p:spPr>
          <a:xfrm>
            <a:off x="2150292" y="53390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423DF2E-9308-47A2-8885-67501D86F23F}"/>
              </a:ext>
            </a:extLst>
          </p:cNvPr>
          <p:cNvCxnSpPr/>
          <p:nvPr/>
        </p:nvCxnSpPr>
        <p:spPr>
          <a:xfrm>
            <a:off x="2150296" y="577054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29BA095-6F43-4B51-82CE-6D3B720976CC}"/>
              </a:ext>
            </a:extLst>
          </p:cNvPr>
          <p:cNvCxnSpPr/>
          <p:nvPr/>
        </p:nvCxnSpPr>
        <p:spPr>
          <a:xfrm>
            <a:off x="2150292" y="61917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5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9177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623731"/>
            <a:ext cx="9124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Os que querem ficar ricos caem em tentação, em armadilhas e em muitos desejos descontrolados e nocivos, que levam os homens a mergulharem na ruína e na destruição, pois o amor ao dinheiro é a raiz de todos os males. Algumas pessoas, por cobiçarem o dinheiro, desviaram-se da fé e se atormentaram com muitos sofrimentos.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2EA91-743D-4BBB-9A60-8A71D8BEC0C9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1Timóteo 6:9-10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3390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A80BB0B-FD4B-4AE7-9608-808CB62F7A4E}"/>
              </a:ext>
            </a:extLst>
          </p:cNvPr>
          <p:cNvCxnSpPr/>
          <p:nvPr/>
        </p:nvCxnSpPr>
        <p:spPr>
          <a:xfrm>
            <a:off x="2150296" y="577054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CA2CFF5-283E-4656-A7F4-DFDA40305E53}"/>
              </a:ext>
            </a:extLst>
          </p:cNvPr>
          <p:cNvCxnSpPr/>
          <p:nvPr/>
        </p:nvCxnSpPr>
        <p:spPr>
          <a:xfrm>
            <a:off x="2150292" y="61917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09343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71107" y="2304764"/>
            <a:ext cx="70497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O dinheiro resultante do trabalho deve servir a família e não o inverso.</a:t>
            </a:r>
          </a:p>
          <a:p>
            <a:pPr algn="ctr"/>
            <a:r>
              <a:rPr lang="pt-BR" sz="3200" b="1" i="0" u="none" strike="noStrike" baseline="0" dirty="0"/>
              <a:t>Muitas pessoas ficam tão preocupadas em enriquecer que sacrificam a</a:t>
            </a:r>
          </a:p>
          <a:p>
            <a:pPr algn="ctr"/>
            <a:r>
              <a:rPr lang="pt-BR" sz="3200" b="1" i="0" u="none" strike="noStrike" baseline="0" dirty="0"/>
              <a:t>família e os que estão ao seu redor.</a:t>
            </a:r>
          </a:p>
        </p:txBody>
      </p:sp>
    </p:spTree>
    <p:extLst>
      <p:ext uri="{BB962C8B-B14F-4D97-AF65-F5344CB8AC3E}">
        <p14:creationId xmlns:p14="http://schemas.microsoft.com/office/powerpoint/2010/main" val="11069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Provérbios 22:6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9C56B68-2A2B-480E-A297-2DE55F9D7ACF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D9A8AFE-0D10-434D-8349-3706749C037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0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623731"/>
            <a:ext cx="9124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Instrua a criança segundo os objetivos que você tem para ela, e mesmo com o passar dos anos não se desviará deles.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2EA91-743D-4BBB-9A60-8A71D8BEC0C9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Provérbios 22:6</a:t>
            </a:r>
          </a:p>
        </p:txBody>
      </p:sp>
    </p:spTree>
    <p:extLst>
      <p:ext uri="{BB962C8B-B14F-4D97-AF65-F5344CB8AC3E}">
        <p14:creationId xmlns:p14="http://schemas.microsoft.com/office/powerpoint/2010/main" val="3495598929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71107" y="2304764"/>
            <a:ext cx="7049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Uma das lições preciosas que um pai pode oferecer ao filho é ensiná-lo a</a:t>
            </a:r>
          </a:p>
          <a:p>
            <a:pPr algn="ctr"/>
            <a:r>
              <a:rPr lang="pt-BR" sz="3200" b="1" i="0" u="none" strike="noStrike" baseline="0" dirty="0"/>
              <a:t>lidar com o dinheiro.</a:t>
            </a:r>
          </a:p>
        </p:txBody>
      </p:sp>
    </p:spTree>
    <p:extLst>
      <p:ext uri="{BB962C8B-B14F-4D97-AF65-F5344CB8AC3E}">
        <p14:creationId xmlns:p14="http://schemas.microsoft.com/office/powerpoint/2010/main" val="1102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Provérbios 22:7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9C56B68-2A2B-480E-A297-2DE55F9D7ACF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D9A8AFE-0D10-434D-8349-3706749C037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119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517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623731"/>
            <a:ext cx="9124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O rico domina sobre o pobre; quem toma emprestado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é escravo de quem empresta.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2EA91-743D-4BBB-9A60-8A71D8BEC0C9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Provérbios 22:7</a:t>
            </a:r>
          </a:p>
        </p:txBody>
      </p:sp>
    </p:spTree>
    <p:extLst>
      <p:ext uri="{BB962C8B-B14F-4D97-AF65-F5344CB8AC3E}">
        <p14:creationId xmlns:p14="http://schemas.microsoft.com/office/powerpoint/2010/main" val="177777733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71107" y="2304764"/>
            <a:ext cx="7049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Cuidado com os empréstimos, cartões de crédito e cheque especial.</a:t>
            </a:r>
          </a:p>
        </p:txBody>
      </p:sp>
    </p:spTree>
    <p:extLst>
      <p:ext uri="{BB962C8B-B14F-4D97-AF65-F5344CB8AC3E}">
        <p14:creationId xmlns:p14="http://schemas.microsoft.com/office/powerpoint/2010/main" val="20606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783404" y="2273942"/>
            <a:ext cx="63263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Deus coloca recursos em nossas mãos para que possamos bem utilizá-los. No Éden, Deus disse a Adão que ele seria o administrador</a:t>
            </a:r>
          </a:p>
          <a:p>
            <a:pPr algn="ctr"/>
            <a:r>
              <a:rPr lang="pt-BR" sz="3200" b="1" i="0" u="none" strike="noStrike" baseline="0" dirty="0"/>
              <a:t>daquele jardim e que tiraria todo seu sustento dali (Gênesis 1:26-29).</a:t>
            </a:r>
          </a:p>
          <a:p>
            <a:pPr algn="ctr"/>
            <a:r>
              <a:rPr lang="pt-BR" sz="3200" b="1" i="0" u="none" strike="noStrike" baseline="0" dirty="0"/>
              <a:t>Ele provê o sustento para Seus filhos (Salmo 37:25).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CC807A2-E277-4D45-8CE4-DCD423064F7E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B66713-AF47-4C23-B707-75B889714D3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</p:spTree>
    <p:extLst>
      <p:ext uri="{BB962C8B-B14F-4D97-AF65-F5344CB8AC3E}">
        <p14:creationId xmlns:p14="http://schemas.microsoft.com/office/powerpoint/2010/main" val="10891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832CD5-84B5-4E42-A410-FD057650243E}"/>
              </a:ext>
            </a:extLst>
          </p:cNvPr>
          <p:cNvSpPr txBox="1"/>
          <p:nvPr/>
        </p:nvSpPr>
        <p:spPr>
          <a:xfrm>
            <a:off x="2080515" y="202515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Jesus fala acerca do uso do dinheiro?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6:21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9CB7787-138C-490B-95E4-308DED1B4990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F5CB62B-CAD9-4756-90B0-DB35BB50E67E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355647"/>
            <a:ext cx="904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Pois onde estiver o seu tesouro, aí também estará o seu coração.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E903A4-231C-4855-9B87-F84147F7E12C}"/>
              </a:ext>
            </a:extLst>
          </p:cNvPr>
          <p:cNvSpPr txBox="1"/>
          <p:nvPr/>
        </p:nvSpPr>
        <p:spPr>
          <a:xfrm>
            <a:off x="2080515" y="202515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Jesus fala acerca do uso do dinheiro?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6:21</a:t>
            </a:r>
          </a:p>
        </p:txBody>
      </p: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 espera que O honremos ao usar o dinheiro que recebemos. O que podemos fazer?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3299F02-2066-4135-A434-7F7259518947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19:17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739F22F-B443-42B4-9B1B-03898F01E4E6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25D3855-6EFD-46FB-A543-957985728DD6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Quem trata bem os pobres empresta ao Senhor,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 ele o recompensará.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 espera que O honremos ao usar o dinheiro que recebemos. O que podemos fazer?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19:17</a:t>
            </a:r>
          </a:p>
        </p:txBody>
      </p: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71107" y="2304764"/>
            <a:ext cx="7049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Devemos ajudar desinteressadamente os que estão em dificuldades.</a:t>
            </a:r>
          </a:p>
        </p:txBody>
      </p:sp>
    </p:spTree>
    <p:extLst>
      <p:ext uri="{BB962C8B-B14F-4D97-AF65-F5344CB8AC3E}">
        <p14:creationId xmlns:p14="http://schemas.microsoft.com/office/powerpoint/2010/main" val="9125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 espera que O honremos ao usar o dinheiro que recebemos. O que podemos fazer?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3299F02-2066-4135-A434-7F7259518947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3:9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739F22F-B443-42B4-9B1B-03898F01E4E6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25D3855-6EFD-46FB-A543-957985728DD6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Honre o Senhor com todos os seus recursos e com os primeiros frutos de todas as suas plantações;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 espera que O honremos ao usar o dinheiro que recebemos. O que podemos fazer?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3:9</a:t>
            </a:r>
          </a:p>
        </p:txBody>
      </p:sp>
    </p:spTree>
    <p:extLst>
      <p:ext uri="{BB962C8B-B14F-4D97-AF65-F5344CB8AC3E}">
        <p14:creationId xmlns:p14="http://schemas.microsoft.com/office/powerpoint/2010/main" val="281493650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375898" y="1413063"/>
            <a:ext cx="70497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Podemos adorar a Deus através dos nossos bens. Quando Zaqueu</a:t>
            </a:r>
          </a:p>
          <a:p>
            <a:pPr algn="ctr"/>
            <a:r>
              <a:rPr lang="pt-BR" sz="3200" b="1" i="0" u="none" strike="noStrike" baseline="0" dirty="0"/>
              <a:t>aceitou a Cristo, ele, de espontânea vontade desejou reparar os erros que</a:t>
            </a:r>
          </a:p>
          <a:p>
            <a:pPr algn="ctr"/>
            <a:r>
              <a:rPr lang="pt-BR" sz="3200" b="1" i="0" u="none" strike="noStrike" baseline="0" dirty="0"/>
              <a:t>havia cometido no passado, devolvendo quatro vezes mais daquilo que</a:t>
            </a:r>
          </a:p>
          <a:p>
            <a:pPr algn="ctr"/>
            <a:r>
              <a:rPr lang="pt-BR" sz="3200" b="1" i="0" u="none" strike="noStrike" baseline="0" dirty="0"/>
              <a:t>tomara injustamente dos outros </a:t>
            </a:r>
          </a:p>
          <a:p>
            <a:pPr algn="ctr"/>
            <a:r>
              <a:rPr lang="pt-BR" sz="3200" b="1" i="0" u="none" strike="noStrike" baseline="0" dirty="0"/>
              <a:t>(Lucas 19:8).</a:t>
            </a:r>
          </a:p>
        </p:txBody>
      </p:sp>
    </p:spTree>
    <p:extLst>
      <p:ext uri="{BB962C8B-B14F-4D97-AF65-F5344CB8AC3E}">
        <p14:creationId xmlns:p14="http://schemas.microsoft.com/office/powerpoint/2010/main" val="38751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6" name="Imagem 5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523320AC-39DE-4D3F-9F63-F46F931F0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10630" r="4156"/>
          <a:stretch/>
        </p:blipFill>
        <p:spPr>
          <a:xfrm>
            <a:off x="4389183" y="1476788"/>
            <a:ext cx="6425029" cy="1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 espera que O honremos ao usar o dinheiro que recebemos. O que podemos fazer?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3299F02-2066-4135-A434-7F7259518947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Malaquias 3:10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F23FAAF-6BD5-4ABF-A71F-659DA5CC0617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729F4A9-AFD4-48CC-8F04-9D73BBDF51DB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EF9894D-6692-4BCE-A741-61E382AF214B}"/>
              </a:ext>
            </a:extLst>
          </p:cNvPr>
          <p:cNvCxnSpPr/>
          <p:nvPr/>
        </p:nvCxnSpPr>
        <p:spPr>
          <a:xfrm>
            <a:off x="2188395" y="48900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BDC46DE-DCA7-4985-96DF-918B5EFE6769}"/>
              </a:ext>
            </a:extLst>
          </p:cNvPr>
          <p:cNvCxnSpPr/>
          <p:nvPr/>
        </p:nvCxnSpPr>
        <p:spPr>
          <a:xfrm>
            <a:off x="2188379" y="53010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1D73954-50A4-4CA7-821C-32672717D709}"/>
              </a:ext>
            </a:extLst>
          </p:cNvPr>
          <p:cNvCxnSpPr/>
          <p:nvPr/>
        </p:nvCxnSpPr>
        <p:spPr>
          <a:xfrm>
            <a:off x="2188379" y="573255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270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583492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Tragam o dízimo todo ao depósito do templo, para que haja alimento em minha casa. Ponham-me à prova", diz o Senhor dos Exércitos, "e vejam se não vou abrir as comportas dos céus e derra­mar sobre vocês tantas bênçãos que nem terão onde guardá-las.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4380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 espera que O honremos ao usar o dinheiro que recebemos. O que podemos fazer?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Malaquias 3:10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143495A-E636-4385-B961-0D636A4C4A8B}"/>
              </a:ext>
            </a:extLst>
          </p:cNvPr>
          <p:cNvCxnSpPr/>
          <p:nvPr/>
        </p:nvCxnSpPr>
        <p:spPr>
          <a:xfrm>
            <a:off x="2188395" y="48900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5E8D578-5796-4E5C-B2B9-F5827C885A9F}"/>
              </a:ext>
            </a:extLst>
          </p:cNvPr>
          <p:cNvCxnSpPr/>
          <p:nvPr/>
        </p:nvCxnSpPr>
        <p:spPr>
          <a:xfrm>
            <a:off x="2188379" y="53010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6E943AAC-A6E0-49EE-B9E4-30C3CD8FA503}"/>
              </a:ext>
            </a:extLst>
          </p:cNvPr>
          <p:cNvCxnSpPr/>
          <p:nvPr/>
        </p:nvCxnSpPr>
        <p:spPr>
          <a:xfrm>
            <a:off x="2188379" y="573255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0797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612205" y="1115112"/>
            <a:ext cx="66242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Outra forma de adorar a Deus é através de dízimos e ofertas. Ao</a:t>
            </a:r>
          </a:p>
          <a:p>
            <a:pPr algn="ctr"/>
            <a:r>
              <a:rPr lang="pt-BR" sz="3200" b="1" i="0" u="none" strike="noStrike" baseline="0" dirty="0"/>
              <a:t>reconhecer as bênçãos de Deus sobre a sua vida, você abre espaço para</a:t>
            </a:r>
          </a:p>
          <a:p>
            <a:pPr algn="ctr"/>
            <a:r>
              <a:rPr lang="pt-BR" sz="3200" b="1" i="0" u="none" strike="noStrike" baseline="0" dirty="0"/>
              <a:t>que Ele continue a abençoá-lo cada vez mais. Na parábola dos talentos</a:t>
            </a:r>
          </a:p>
          <a:p>
            <a:pPr algn="ctr"/>
            <a:r>
              <a:rPr lang="pt-BR" sz="3200" b="1" i="0" u="none" strike="noStrike" baseline="0" dirty="0"/>
              <a:t>(Mateus 25:14-30), Jesus nos lembra de que nos quer abençoar através</a:t>
            </a:r>
          </a:p>
          <a:p>
            <a:pPr algn="ctr"/>
            <a:r>
              <a:rPr lang="pt-BR" sz="3200" b="1" i="0" u="none" strike="noStrike" baseline="0" dirty="0"/>
              <a:t>dos recursos que Ele colocou em nossas mãos.</a:t>
            </a:r>
          </a:p>
        </p:txBody>
      </p:sp>
    </p:spTree>
    <p:extLst>
      <p:ext uri="{BB962C8B-B14F-4D97-AF65-F5344CB8AC3E}">
        <p14:creationId xmlns:p14="http://schemas.microsoft.com/office/powerpoint/2010/main" val="23779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65826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fazer dos recursos colocados em minhas mãos por Deus uma bênção à minha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família. Decido que adorarei a Deus através dos bens e recursos que Ele me deu.</a:t>
            </a: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“O dinheiro é de grande valor, porque pode realizar grande bem. Nas mãos dos filhos de Deus é alimento para o faminto, água para o sedento, vestido para o nu. É proteção para o opresso, e meio para socorrer o enfermo.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Mas o dinheiro não é de mais valor que a areia, a não ser que o empreguemos para prover às necessidades da vida, para bênção de outros, e para o desenvolvimento da obra de Cristo”</a:t>
            </a: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Parábolas de Jesus, p. 351.</a:t>
            </a: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91328" y="2274838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Uma das áreas mais sensíveis na vida familiar e que costuma ser a causa de muitos problemas é a questão do</a:t>
            </a:r>
          </a:p>
          <a:p>
            <a:pPr algn="ctr"/>
            <a:r>
              <a:rPr lang="pt-BR" sz="3600" b="1" dirty="0"/>
              <a:t>uso do dinheiro.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14164" y="1997839"/>
            <a:ext cx="794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Muitos casais sentem dificuldades em</a:t>
            </a:r>
          </a:p>
          <a:p>
            <a:pPr algn="ctr"/>
            <a:r>
              <a:rPr lang="pt-BR" sz="3600" b="1" i="0" u="none" strike="noStrike" baseline="0" dirty="0"/>
              <a:t>lidar com a área financeira, resultando em discussões, incompreensão e mágoa. O que pode ser feito para que o</a:t>
            </a:r>
          </a:p>
          <a:p>
            <a:pPr algn="ctr"/>
            <a:r>
              <a:rPr lang="pt-BR" sz="3600" b="1" i="0" u="none" strike="noStrike" baseline="0" dirty="0"/>
              <a:t>lar seja saudável financeiramente?</a:t>
            </a:r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1Timóteo 6:6-8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6EDA3EB-DBB4-4233-8E93-C01F506AD74A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EDE79BE-383C-4944-8132-A5CE340EF398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008A841-CACA-4F77-B16C-7BC2C1D22311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F2E1D77-D192-4B6F-8D62-8828B62E6BCF}"/>
              </a:ext>
            </a:extLst>
          </p:cNvPr>
          <p:cNvCxnSpPr/>
          <p:nvPr/>
        </p:nvCxnSpPr>
        <p:spPr>
          <a:xfrm>
            <a:off x="2150292" y="55034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88115"/>
            <a:ext cx="89803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De fato, a piedade com contentamento é grande fonte de lucro, pois nada trouxemos para este mundo e dele nada podemos levar; por isso, tendo o que comer e com que vestir-nos, estejamos com isso satisfeitos.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2EA91-743D-4BBB-9A60-8A71D8BEC0C9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F71E0E-EF33-4A8A-AF09-70A19B3F3BE7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1Timóteo 6:6-8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5034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1904072"/>
            <a:ext cx="84556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Por conta de toda propaganda de consumo, acabamos querendo ter sempre mais coisas em nosso lar, nunca estamos satisfeitos. Precisamos</a:t>
            </a:r>
          </a:p>
          <a:p>
            <a:pPr algn="ctr"/>
            <a:r>
              <a:rPr lang="pt-BR" sz="3200" b="1" i="0" u="none" strike="noStrike" baseline="0" dirty="0"/>
              <a:t>aprender a nos contentar com o que temos e somente comprar algo quando tivermos os recursos disponíveis, se realmente for necessário.</a:t>
            </a:r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Bíblia oferece alguns princípios sobre o uso do dinheiro que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podem ajudar a família a se organizar nesta área e experimentar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 felicidade: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3104748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Romanos 13:7-8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025B5AE3-0778-498E-9C2C-F3AF297433D3}"/>
              </a:ext>
            </a:extLst>
          </p:cNvPr>
          <p:cNvCxnSpPr/>
          <p:nvPr/>
        </p:nvCxnSpPr>
        <p:spPr>
          <a:xfrm>
            <a:off x="2150296" y="428421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A2E8FD1-464C-46F9-8A0F-BAE37DAA2BED}"/>
              </a:ext>
            </a:extLst>
          </p:cNvPr>
          <p:cNvCxnSpPr/>
          <p:nvPr/>
        </p:nvCxnSpPr>
        <p:spPr>
          <a:xfrm>
            <a:off x="2150292" y="468148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B73DAC8-78A1-4E13-8B58-437A4E9B49AB}"/>
              </a:ext>
            </a:extLst>
          </p:cNvPr>
          <p:cNvCxnSpPr/>
          <p:nvPr/>
        </p:nvCxnSpPr>
        <p:spPr>
          <a:xfrm>
            <a:off x="2150296" y="50821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A8B4CF89-6E81-4F8A-B615-6AEA279F429D}"/>
              </a:ext>
            </a:extLst>
          </p:cNvPr>
          <p:cNvCxnSpPr/>
          <p:nvPr/>
        </p:nvCxnSpPr>
        <p:spPr>
          <a:xfrm>
            <a:off x="2150292" y="55034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2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1290</Words>
  <Application>Microsoft Office PowerPoint</Application>
  <PresentationFormat>Widescreen</PresentationFormat>
  <Paragraphs>140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73</cp:revision>
  <dcterms:created xsi:type="dcterms:W3CDTF">2020-09-28T19:13:50Z</dcterms:created>
  <dcterms:modified xsi:type="dcterms:W3CDTF">2020-10-12T18:45:14Z</dcterms:modified>
</cp:coreProperties>
</file>