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81C70C-AA81-448F-B88E-630A7B5C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BF76-1AF7-4E5C-A5B6-5E5F848591AF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D558B8-4D7B-45FD-8339-430248AF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F6174A-C19D-4D6C-85B0-7DD3B298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1F234-9C57-458C-9E96-432E5E1E90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42727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0ECCAA-D3BC-4867-88C4-A649C5AB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BF34-C799-43E6-ADC2-1D135989E8F7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6408CC-6D20-4C72-8651-4DE530DC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2535C6-49C9-412D-B892-C29506F8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0C789-B1D7-481D-8CAC-B2BE9991D3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45541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792B0A-5950-43D5-9590-CF2BCF20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2D5F-E9A5-408D-80A6-7F653D449A57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27DB89-2995-49A3-B5EE-88E4DC13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CC6961-5A05-446E-83E0-C8091BA1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C60C0-3EEF-4DF2-8E19-995871ACA5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98122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343060-8127-47E9-8903-23641FC8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FF6C-BADB-40BC-9EA1-8CF485440D74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57AA0E-3F19-410C-9C7F-46F4D90A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B6974D-9EC8-468C-936E-6657BB42A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E6713-A826-4F45-A068-6D05AD3E8F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2832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DE720D-F8DB-481B-9DBC-33DCD28F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5CD3-4F93-4415-A2B6-EF3CBCADCC99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AAA22E-746E-4B41-B8F0-33291778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E0D73B-DE77-4279-A011-3D75B9BA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13545-CAE8-4299-B6BD-B183AFD754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70359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5BC2DFB-19FB-4049-996C-460DCF518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991D-03D7-46C3-B961-F3FFE43EE540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9D1358E-07FF-4E82-83AC-285B926D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70B901B-D11F-48D2-8660-AF25F963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FE798-DF5D-4974-84A8-0D3D7211C1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61932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C40C55E2-8C93-4002-BCFD-30269D91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106E-305B-4308-B6FA-9AC012BC6ABF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A94CDE42-5E83-4643-9940-9E702D76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5F5FF69F-7448-4F2B-A296-141C42A7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AA548-859E-4D87-ABF2-AC48BF7554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94821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11608672-9210-4596-AD52-9DE4CE5B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76A-67D2-4C8E-A766-CC7C7006A0D5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8358B65B-F8B0-42FE-AD01-760755F6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B1B3262F-64E0-40CE-A982-9F08F1E4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7261B-086F-40A0-8C11-FBCDC0B732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211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6E4CB904-1535-4D80-9848-C090F625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B30E-057F-4D7F-9911-10CE4671FE8E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2E8A89F1-3703-4881-B24C-689340A4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D8FF01C-A50B-44B2-8844-7A4A229F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B014E-5FCE-4CDE-90D8-984D774B46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37136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178F2EA-9A5C-4A2C-8E10-E4DACF234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4DDE-E333-415D-8E6E-52291D243807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65B6355-FE1F-48AA-9ED8-69578284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12EAC23-FDD7-4527-8367-EF9A3359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2071A-E1BA-430F-ADC7-04CA6ED4B3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22126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6AF9CF8-6984-4C02-91E5-695537C8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A1E0-28F4-4921-8E96-BD2FDCAB959B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0F63278-1177-4604-BD25-C9A3A1B4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CEBC44F-8EA8-4672-B835-2586E20E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42182-57B0-45BB-B870-4E21063E55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06484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5BD05F66-66EF-4A17-8A98-484A481F82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866B8274-E677-4049-89B8-CB73D870C0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BFE37D-8988-4771-9086-905B93965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9EF0FD-C859-451B-9BEB-7BEA1C12F27D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CC2A9A-35A5-4F89-AE88-3781E9A8D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3EC1EE-A69A-4976-95C0-140709494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1133B3B-8692-4A36-9013-9AD011F7D48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>
            <a:extLst>
              <a:ext uri="{FF2B5EF4-FFF2-40B4-BE49-F238E27FC236}">
                <a16:creationId xmlns:a16="http://schemas.microsoft.com/office/drawing/2014/main" id="{88B3D239-48E2-4D90-B547-EDB9AD19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5143500"/>
            <a:ext cx="50720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Elas têm a visão “global” do mundo.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>
            <a:extLst>
              <a:ext uri="{FF2B5EF4-FFF2-40B4-BE49-F238E27FC236}">
                <a16:creationId xmlns:a16="http://schemas.microsoft.com/office/drawing/2014/main" id="{EE4E5545-EEB7-41AA-80D2-3760BCE31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2571750"/>
            <a:ext cx="35004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Homem tem que ter foco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>
            <a:extLst>
              <a:ext uri="{FF2B5EF4-FFF2-40B4-BE49-F238E27FC236}">
                <a16:creationId xmlns:a16="http://schemas.microsoft.com/office/drawing/2014/main" id="{85A50396-655D-440F-868D-1E58F357C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286000"/>
            <a:ext cx="6357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600" b="1">
                <a:latin typeface="Arial" panose="020B0604020202020204" pitchFamily="34" charset="0"/>
                <a:cs typeface="Arial" panose="020B0604020202020204" pitchFamily="34" charset="0"/>
              </a:rPr>
              <a:t>A mulher é o único ser da Terra que sabe a diferença entre o bege, o creme, e o marfim. 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>
            <a:extLst>
              <a:ext uri="{FF2B5EF4-FFF2-40B4-BE49-F238E27FC236}">
                <a16:creationId xmlns:a16="http://schemas.microsoft.com/office/drawing/2014/main" id="{3CE5400A-D5A8-4432-8E79-345E9C67D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143000"/>
            <a:ext cx="39290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Deus nos criou diferentes para nos completarmos, para entendermos que nunca seremos completos um sem o outro.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118E3D8-C73C-45A2-B4F9-52DCC1C3DF17}"/>
              </a:ext>
            </a:extLst>
          </p:cNvPr>
          <p:cNvSpPr txBox="1"/>
          <p:nvPr/>
        </p:nvSpPr>
        <p:spPr>
          <a:xfrm>
            <a:off x="428596" y="4786322"/>
            <a:ext cx="77153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cap="all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76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1. Jugo Desigual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>
            <a:extLst>
              <a:ext uri="{FF2B5EF4-FFF2-40B4-BE49-F238E27FC236}">
                <a16:creationId xmlns:a16="http://schemas.microsoft.com/office/drawing/2014/main" id="{DBD5A784-71DB-44EA-B7CD-952340D1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1571625"/>
            <a:ext cx="32861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Quando homem e mulher possuem fé diferente é possível prever problemas à vista.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E7181919-B3B2-4B96-8302-263B72A52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00125"/>
            <a:ext cx="6858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Na Bíblia, todas as vezes que existe o jugo desigual ele vem acompanhado de grandes problemas 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44F8940B-D4F0-45DD-A1F2-1223BA1F5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000125"/>
            <a:ext cx="735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É por isso que a Bíblia não recomenda o casamento entre pessoas com religiões diferentes. 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C2D18CC-2760-4305-8702-6FD9E1609F48}"/>
              </a:ext>
            </a:extLst>
          </p:cNvPr>
          <p:cNvSpPr txBox="1"/>
          <p:nvPr/>
        </p:nvSpPr>
        <p:spPr>
          <a:xfrm>
            <a:off x="428596" y="4500570"/>
            <a:ext cx="771530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cap="all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76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2. Interesses e Objetivos opostos.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D4198421-8F37-49CC-BEB0-F6369E854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643438"/>
            <a:ext cx="71437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O homem sonha em ser pai, mas a mulher quer se realizar profissionalmente e não deseja filhos.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3F7892CA-B2DF-4B00-9EAE-88173A8AB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428750"/>
            <a:ext cx="50720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Pois como a mulher proveio do homem, assim também o homem nasce da mulher, mas tudo vem de Deus.</a:t>
            </a:r>
          </a:p>
          <a:p>
            <a:pPr algn="ctr"/>
            <a:endParaRPr lang="pt-BR" altLang="pt-BR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I Coríntios 11:12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828A-343E-4C0E-9BC0-0D25F5E1C2C8}"/>
              </a:ext>
            </a:extLst>
          </p:cNvPr>
          <p:cNvSpPr txBox="1"/>
          <p:nvPr/>
        </p:nvSpPr>
        <p:spPr>
          <a:xfrm>
            <a:off x="642910" y="500042"/>
            <a:ext cx="7715304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cap="all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76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3. Temperamentos diferentes controlados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cap="all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76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pelo Espírito.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>
            <a:extLst>
              <a:ext uri="{FF2B5EF4-FFF2-40B4-BE49-F238E27FC236}">
                <a16:creationId xmlns:a16="http://schemas.microsoft.com/office/drawing/2014/main" id="{E041E116-B086-4E4D-97EB-38AA3FDC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2000250"/>
            <a:ext cx="50720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Temos que aprender a ceder, e a entender de uma vez por todas que estar certo nem sempre resolve a questão. 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DE00774A-2FB1-4A3F-8FDC-AF0DB4A6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2357438"/>
            <a:ext cx="50720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Em qualquer relacionamento temos que aprender a ceder. 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578FF53-29A9-4B47-8496-B979313A578E}"/>
              </a:ext>
            </a:extLst>
          </p:cNvPr>
          <p:cNvSpPr txBox="1"/>
          <p:nvPr/>
        </p:nvSpPr>
        <p:spPr>
          <a:xfrm>
            <a:off x="5572132" y="2357430"/>
            <a:ext cx="314327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Não somos donos da verdade.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02DB0CF-0E40-4FA5-B6E0-322E51A802B2}"/>
              </a:ext>
            </a:extLst>
          </p:cNvPr>
          <p:cNvSpPr txBox="1"/>
          <p:nvPr/>
        </p:nvSpPr>
        <p:spPr>
          <a:xfrm>
            <a:off x="6643702" y="1285860"/>
            <a:ext cx="101822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1º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3">
            <a:extLst>
              <a:ext uri="{FF2B5EF4-FFF2-40B4-BE49-F238E27FC236}">
                <a16:creationId xmlns:a16="http://schemas.microsoft.com/office/drawing/2014/main" id="{34B98CF6-8CBB-4E44-91FB-A31FDB095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643188"/>
            <a:ext cx="39290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As pessoas são mais importantes que as coisas ou os conceitos.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8E873E-CDBC-41C7-AF18-0BC473EB4E72}"/>
              </a:ext>
            </a:extLst>
          </p:cNvPr>
          <p:cNvSpPr txBox="1"/>
          <p:nvPr/>
        </p:nvSpPr>
        <p:spPr>
          <a:xfrm>
            <a:off x="1643042" y="1428736"/>
            <a:ext cx="101822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2º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>
            <a:extLst>
              <a:ext uri="{FF2B5EF4-FFF2-40B4-BE49-F238E27FC236}">
                <a16:creationId xmlns:a16="http://schemas.microsoft.com/office/drawing/2014/main" id="{A43A033E-7DB6-4E79-B839-72CF790C1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571625"/>
            <a:ext cx="35004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Quando você cede, você está amadurecendo como pessoa no mundo dos relacionamentos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9DE099-DF0D-41D6-A9A8-DFAA0C07C8B9}"/>
              </a:ext>
            </a:extLst>
          </p:cNvPr>
          <p:cNvSpPr txBox="1"/>
          <p:nvPr/>
        </p:nvSpPr>
        <p:spPr>
          <a:xfrm>
            <a:off x="6715140" y="500042"/>
            <a:ext cx="101822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3º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6AB43B8-9B13-4FA2-AD63-773B6B1E2F21}"/>
              </a:ext>
            </a:extLst>
          </p:cNvPr>
          <p:cNvSpPr txBox="1"/>
          <p:nvPr/>
        </p:nvSpPr>
        <p:spPr>
          <a:xfrm>
            <a:off x="714348" y="3929066"/>
            <a:ext cx="6143668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Diferenças que aproximam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>
            <a:extLst>
              <a:ext uri="{FF2B5EF4-FFF2-40B4-BE49-F238E27FC236}">
                <a16:creationId xmlns:a16="http://schemas.microsoft.com/office/drawing/2014/main" id="{5FE9E908-406F-4385-AE5A-BC746E0D4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000125"/>
            <a:ext cx="45005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Para poder ter equilíbrio, para saber agir, para conseguir se controlar, ou mesmo para mudar, se for o caso, você precisa de íntima relação com Deus. 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3">
            <a:extLst>
              <a:ext uri="{FF2B5EF4-FFF2-40B4-BE49-F238E27FC236}">
                <a16:creationId xmlns:a16="http://schemas.microsoft.com/office/drawing/2014/main" id="{FF5C718F-D544-4B0E-920A-748D76DAF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5750"/>
            <a:ext cx="72151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“Então dali buscarás ao senhor teu Deus, e o acharás, quando buscares de todo teu coração e de toda a tua alma”.</a:t>
            </a:r>
          </a:p>
          <a:p>
            <a:pPr algn="ctr"/>
            <a:endParaRPr lang="pt-BR" altLang="pt-BR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Deuteronômio 4:29 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3">
            <a:extLst>
              <a:ext uri="{FF2B5EF4-FFF2-40B4-BE49-F238E27FC236}">
                <a16:creationId xmlns:a16="http://schemas.microsoft.com/office/drawing/2014/main" id="{E37CDD4F-3B46-4883-AE1F-8D6A34E1D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000625"/>
            <a:ext cx="6858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O casamento é antes de tudo uma experiência espiritual. 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7B1C4A68-8ED5-4E4D-8DCF-17C08FA79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785938"/>
            <a:ext cx="3429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Homem e mulher são diferentes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3">
            <a:extLst>
              <a:ext uri="{FF2B5EF4-FFF2-40B4-BE49-F238E27FC236}">
                <a16:creationId xmlns:a16="http://schemas.microsoft.com/office/drawing/2014/main" id="{727C1825-0482-474D-963D-6E5539526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857250"/>
            <a:ext cx="50720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Não existe casamento que não tenha solução. 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3">
            <a:extLst>
              <a:ext uri="{FF2B5EF4-FFF2-40B4-BE49-F238E27FC236}">
                <a16:creationId xmlns:a16="http://schemas.microsoft.com/office/drawing/2014/main" id="{A2C0C841-5B50-4B94-A14D-CB3B3D1D7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928813"/>
            <a:ext cx="50720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Tudo pode mudar quando estamos nas mãos de Deus. 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3">
            <a:extLst>
              <a:ext uri="{FF2B5EF4-FFF2-40B4-BE49-F238E27FC236}">
                <a16:creationId xmlns:a16="http://schemas.microsoft.com/office/drawing/2014/main" id="{E63A5EFD-722B-458B-8CE5-30B5E4B9C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857750"/>
            <a:ext cx="66436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Dê uma chance para Jesus. Deixe Ele entrar na sua vida, na sua casa, no seu lar. 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3">
            <a:extLst>
              <a:ext uri="{FF2B5EF4-FFF2-40B4-BE49-F238E27FC236}">
                <a16:creationId xmlns:a16="http://schemas.microsoft.com/office/drawing/2014/main" id="{518FE075-B444-49E3-BDBB-D76747DB0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500188"/>
            <a:ext cx="38576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Tudo é possível para aquele que crê no Senhor Jesus.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74AF84D8-7E90-47B2-B8D2-3E392CE23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785813"/>
            <a:ext cx="3857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Por que as pessoas estão se separando e justificando o divórcio pela incompatibilidade de gênios?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4DB35ED1-706C-42C5-B9F1-9A529DF90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786313"/>
            <a:ext cx="8072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O casamento é a arte de compatibilizar os gênios, os temperamentos, o nosso histórico de vida.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DEB9F21-E960-463B-99C0-C28975E5C4F0}"/>
              </a:ext>
            </a:extLst>
          </p:cNvPr>
          <p:cNvSpPr txBox="1"/>
          <p:nvPr/>
        </p:nvSpPr>
        <p:spPr>
          <a:xfrm>
            <a:off x="928662" y="4143380"/>
            <a:ext cx="6143668" cy="24313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Diferenças Diferentes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9A8E40C2-EAC9-4906-9A10-121998C0A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357438"/>
            <a:ext cx="50720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“Casal engravidou”.</a:t>
            </a:r>
          </a:p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A mulher está preocupada com a decoração do quarto do bebê e homem com o dinheiro que vai gastar</a:t>
            </a:r>
          </a:p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e que não tem.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1C36E0D4-B36E-402A-8C7D-3EDBC37C1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143000"/>
            <a:ext cx="37861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Quando um homem senta na frente do guarda-roupa e diz que não tem roupa, ele está dizendo que não tem roupa passada. 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id="{257266CA-DB9D-4C7F-BDE3-562C9D23C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500563"/>
            <a:ext cx="71437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A mulher quando senta na frente do guarda-roupa e diz que não tem roupa, está dizendo que não tem roupa nova. 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473</Words>
  <Application>Microsoft Office PowerPoint</Application>
  <PresentationFormat>Apresentação na tela (4:3)</PresentationFormat>
  <Paragraphs>42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6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SM4521-SM4528</dc:title>
  <dc:subject>SM-ESPERANCA PARA SUA FAMILIA</dc:subject>
  <dc:creator>Pr. MARCELO AUGUSTO DE CARVALHO</dc:creator>
  <cp:keywords>www.4tons.com</cp:keywords>
  <dc:description>COMÉRCIO PROIBIDO. USO PESSOAL</dc:description>
  <cp:lastModifiedBy>Pr. Marcelo Carvalho</cp:lastModifiedBy>
  <cp:revision>4</cp:revision>
  <dcterms:created xsi:type="dcterms:W3CDTF">2010-02-11T21:00:21Z</dcterms:created>
  <dcterms:modified xsi:type="dcterms:W3CDTF">2019-10-28T14:45:35Z</dcterms:modified>
  <cp:category>SM-SEMANA DA FAMÍLIA 2010</cp:category>
</cp:coreProperties>
</file>