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7" r:id="rId9"/>
    <p:sldId id="268" r:id="rId10"/>
    <p:sldId id="269" r:id="rId11"/>
    <p:sldId id="270" r:id="rId12"/>
    <p:sldId id="266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8C07642-E44F-400F-8CD0-C29D6D40E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148EA1-547F-41E0-A0E0-D8670B7A10D2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98A1023-88D2-4C8E-9FE8-8A0FD1BCE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3DBA0CB-F2C9-4391-8658-B61C6BDED0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7BF2F2-DCEE-4668-9E7C-069B91405275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64220696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86D2DA0-FBAB-4097-BF19-93F869BDC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8DC05-D8F4-4F73-A91F-237C59CCA883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561035B-6B2B-4EB6-8240-EC987DEB6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C633BA6-5953-4F03-A3E2-5C4FC4F4B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BFE406-456E-4781-BF39-ED257D9E5136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10865221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33C9441-F043-4AC7-A423-A2ECCED5D1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F757B-3BE6-4EA4-8FD7-35ECC0048ECB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5E7973F-34F5-44CA-B2CB-05897BC55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9F00D9A-FB80-4F26-A0CB-D7B200FA4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94855A-D715-4923-B2B2-5C1395D8DBE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3515086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A3345AA-9CBE-4597-ADF5-E08886822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48595-ABBF-4973-ADDF-6388F72AED91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EF42A8F-4329-4B9E-A9AD-F8339BF1D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9D19ED9-31BB-4810-B622-60D092025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AC272-9508-4943-B473-1C88C98FE00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43027811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FAF3312-B604-4BD3-A791-621983D46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98359-4F37-4E1D-A417-5A376F52F0E8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EACE055-7A4E-49E8-85B7-65F4B2A70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1CF91F6-2537-4B57-AD2C-76FC0AECA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EB001A-06CB-4BB3-9B21-B14662342384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72153231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A7C76949-0846-40DE-A006-6D5573B510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87737C-7B5B-4953-AD89-4A879E803C34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49820351-2A13-4B65-8CE2-041B78306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C0CCC1CA-1679-4D2A-8FF7-3D33E3A1A1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941AA-5F4D-4CD2-B7A3-778920DB615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42205280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id="{CBA3266F-4766-4BB8-8EBE-77C1E9A9E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930F2-3CB4-4CE0-B195-C1071F1487CA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id="{819FBCEA-E124-46D2-8D16-7A9B4C65B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id="{60987AD5-1C9B-45BF-BE2F-E3FF20791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03332C-5703-4658-B41A-9817A6741B7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8354859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id="{EDB942B4-FA5A-4782-9DB3-4C55A5B3DE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C88EEC-4880-453B-8F8A-7764FF10D424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id="{39F2F16A-00A2-43A9-8499-402E76E06E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id="{6092C1CC-D174-4D0A-9E11-F1C7889B1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7C86BF-572D-4695-B766-239687F4F782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74996634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id="{35D4780B-FCE8-42F9-B48C-9DC00674D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4923A8-68FD-42F9-9CA1-DE34D53F6D11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id="{4851EB24-FE4A-4336-9BBD-F7F1504C6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id="{41669875-1A61-441E-A4F7-8F5C99763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3AFB34-AABB-4A1C-B0AF-95C3E85A378D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68694852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CD89C91A-28C0-4E84-A5BD-1D3380F46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862F13-E08D-4B33-82A9-E5CB43C5F165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A783751D-502F-4CEB-8486-80352F5969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2F737ED0-6CD6-4AE7-AC4A-A54FC9FF3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3E235-BF80-4559-BC40-E62493523CB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704916582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id="{89F4CF96-5D9B-42FE-9355-8222D81C6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CBA46-2BE1-44D6-A76C-7487FB749589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id="{1C5CA91B-95C2-46F2-8179-EA7CA51BB4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id="{C04F336A-8290-47D4-BBF4-A07F3CBE3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5B4DAD-89F9-4C2B-9082-691777A58EF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26681604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id="{BE027AB2-652B-4CCB-B3FB-E36119FBFC7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id="{88DB5BCE-F032-4DDF-B326-524D3ACB429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11A6237-BFB6-4774-8E0D-7D36008D9C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061D50-AFB2-4814-8E54-C87CF2F53DBB}" type="datetimeFigureOut">
              <a:rPr lang="pt-BR"/>
              <a:pPr>
                <a:defRPr/>
              </a:pPr>
              <a:t>28/10/2019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6FD697C-3C99-41BC-9186-264C2BA9A0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5652A0B-9324-4F61-96D3-D2615C8439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2D097B2B-B76D-4AEE-B566-C2347ABBCD46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AF2DF86-5AAD-46F1-871A-705A79ACAE16}"/>
              </a:ext>
            </a:extLst>
          </p:cNvPr>
          <p:cNvSpPr txBox="1"/>
          <p:nvPr/>
        </p:nvSpPr>
        <p:spPr>
          <a:xfrm>
            <a:off x="4643438" y="642938"/>
            <a:ext cx="3571875" cy="15700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Dê carinho o tempo todo a todo instante. 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aixaDeTexto 2">
            <a:extLst>
              <a:ext uri="{FF2B5EF4-FFF2-40B4-BE49-F238E27FC236}">
                <a16:creationId xmlns:a16="http://schemas.microsoft.com/office/drawing/2014/main" id="{C5765D0B-258B-4C6C-B940-DBF040F940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571625"/>
            <a:ext cx="4214813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  <a:cs typeface="Arial" panose="020B0604020202020204" pitchFamily="34" charset="0"/>
              </a:rPr>
              <a:t>Em algum momento você e seu cônjuge separem um tempo e fotos do casamento, de férias, de lua de mel, etc. Vejam como vocês se amavam e eram felizes naqueles momentos.</a:t>
            </a:r>
            <a:endParaRPr lang="pt-BR" altLang="pt-BR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6F8B5C4-1C5F-4F94-A8D9-89550C6307F2}"/>
              </a:ext>
            </a:extLst>
          </p:cNvPr>
          <p:cNvSpPr txBox="1"/>
          <p:nvPr/>
        </p:nvSpPr>
        <p:spPr>
          <a:xfrm>
            <a:off x="2143108" y="357166"/>
            <a:ext cx="6143668" cy="132343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cap="all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2. Companheirismo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 sz="4000" b="1" cap="all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aixaDeTexto 2">
            <a:extLst>
              <a:ext uri="{FF2B5EF4-FFF2-40B4-BE49-F238E27FC236}">
                <a16:creationId xmlns:a16="http://schemas.microsoft.com/office/drawing/2014/main" id="{1DB911E8-3A84-43A8-9A50-2651024DF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72063" y="1285875"/>
            <a:ext cx="35718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  <a:cs typeface="Arial" panose="020B0604020202020204" pitchFamily="34" charset="0"/>
              </a:rPr>
              <a:t>Ser companheiro é ser amigo, é ser cúmplice. É você se importar com os sentimentos e com as vontades da pessoa que você ama. </a:t>
            </a:r>
            <a:endParaRPr lang="pt-BR" altLang="pt-BR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aixaDeTexto 2">
            <a:extLst>
              <a:ext uri="{FF2B5EF4-FFF2-40B4-BE49-F238E27FC236}">
                <a16:creationId xmlns:a16="http://schemas.microsoft.com/office/drawing/2014/main" id="{BC5E6C06-50CC-48E5-9F8F-86A43B9671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57750" y="1214438"/>
            <a:ext cx="3571875" cy="354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  <a:cs typeface="Arial" panose="020B0604020202020204" pitchFamily="34" charset="0"/>
              </a:rPr>
              <a:t>Um casamento sem companheirismo tira do relacionamento a sua parte mais pura, mais inocente, mais genuína.</a:t>
            </a:r>
            <a:endParaRPr lang="pt-BR" altLang="pt-BR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aixaDeTexto 2">
            <a:extLst>
              <a:ext uri="{FF2B5EF4-FFF2-40B4-BE49-F238E27FC236}">
                <a16:creationId xmlns:a16="http://schemas.microsoft.com/office/drawing/2014/main" id="{7AFAAE01-52C3-4002-817B-EFC7126CBC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00625" y="1357313"/>
            <a:ext cx="3571875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  <a:cs typeface="Arial" panose="020B0604020202020204" pitchFamily="34" charset="0"/>
              </a:rPr>
              <a:t>Seja companheiro (a), se interesse pelo que o outro se interessa. </a:t>
            </a:r>
            <a:endParaRPr lang="pt-BR" altLang="pt-BR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C6E6F860-A69A-4231-B92F-5BC41A9C7082}"/>
              </a:ext>
            </a:extLst>
          </p:cNvPr>
          <p:cNvSpPr txBox="1"/>
          <p:nvPr/>
        </p:nvSpPr>
        <p:spPr>
          <a:xfrm>
            <a:off x="1428728" y="1000108"/>
            <a:ext cx="6429420" cy="70788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000" b="1" cap="all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3. Comunhão</a:t>
            </a:r>
          </a:p>
        </p:txBody>
      </p:sp>
    </p:spTree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aixaDeTexto 2">
            <a:extLst>
              <a:ext uri="{FF2B5EF4-FFF2-40B4-BE49-F238E27FC236}">
                <a16:creationId xmlns:a16="http://schemas.microsoft.com/office/drawing/2014/main" id="{A9A9D74D-37D1-4730-99C1-596C0184E8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938" y="571500"/>
            <a:ext cx="542925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  <a:cs typeface="Arial" panose="020B0604020202020204" pitchFamily="34" charset="0"/>
              </a:rPr>
              <a:t>O casamento é uma experiência espiritual. Não existe casamento feliz sem Deus. </a:t>
            </a:r>
            <a:endParaRPr lang="pt-BR" altLang="pt-BR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aixaDeTexto 2">
            <a:extLst>
              <a:ext uri="{FF2B5EF4-FFF2-40B4-BE49-F238E27FC236}">
                <a16:creationId xmlns:a16="http://schemas.microsoft.com/office/drawing/2014/main" id="{6254AF67-CE67-426B-8570-CB79E8033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500" y="1714500"/>
            <a:ext cx="3571875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  <a:cs typeface="Arial" panose="020B0604020202020204" pitchFamily="34" charset="0"/>
              </a:rPr>
              <a:t>Você nunca vai saber o que é de fato amar, enquanto não buscar ao Senhor Jesus na sua vida.</a:t>
            </a:r>
            <a:endParaRPr lang="pt-BR" altLang="pt-BR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aixaDeTexto 2">
            <a:extLst>
              <a:ext uri="{FF2B5EF4-FFF2-40B4-BE49-F238E27FC236}">
                <a16:creationId xmlns:a16="http://schemas.microsoft.com/office/drawing/2014/main" id="{E0F74764-688D-46F7-98EF-47F24480D9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375" y="2143125"/>
            <a:ext cx="3571875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  <a:cs typeface="Arial" panose="020B0604020202020204" pitchFamily="34" charset="0"/>
              </a:rPr>
              <a:t>Você nunca terá o casamento que sempre sonhou sem estar perto de Deus. </a:t>
            </a:r>
            <a:endParaRPr lang="pt-BR" altLang="pt-BR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CaixaDeTexto 3">
            <a:extLst>
              <a:ext uri="{FF2B5EF4-FFF2-40B4-BE49-F238E27FC236}">
                <a16:creationId xmlns:a16="http://schemas.microsoft.com/office/drawing/2014/main" id="{C58A55C5-B50E-46AC-A69F-B0E0A61E9F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1625" y="714375"/>
            <a:ext cx="62865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  <a:cs typeface="Arial" panose="020B0604020202020204" pitchFamily="34" charset="0"/>
              </a:rPr>
              <a:t>Todas as coisas me são lícitas, mas nem todas me convém; todas as coisas são lícitas, mas nem todas edificam.</a:t>
            </a:r>
          </a:p>
          <a:p>
            <a:pPr algn="ctr"/>
            <a:endParaRPr lang="pt-BR" altLang="pt-BR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altLang="pt-BR" sz="2800" b="1">
                <a:latin typeface="Arial" panose="020B0604020202020204" pitchFamily="34" charset="0"/>
                <a:cs typeface="Arial" panose="020B0604020202020204" pitchFamily="34" charset="0"/>
              </a:rPr>
              <a:t>I Coríntios 10:23 </a:t>
            </a:r>
          </a:p>
        </p:txBody>
      </p:sp>
    </p:spTree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8A24708-B3D9-4844-9A48-BFAEFCB07B2E}"/>
              </a:ext>
            </a:extLst>
          </p:cNvPr>
          <p:cNvSpPr txBox="1"/>
          <p:nvPr/>
        </p:nvSpPr>
        <p:spPr>
          <a:xfrm>
            <a:off x="1785918" y="2643182"/>
            <a:ext cx="5286412" cy="830997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b="1" cap="all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Conclusão</a:t>
            </a:r>
          </a:p>
        </p:txBody>
      </p:sp>
    </p:spTree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aixaDeTexto 2">
            <a:extLst>
              <a:ext uri="{FF2B5EF4-FFF2-40B4-BE49-F238E27FC236}">
                <a16:creationId xmlns:a16="http://schemas.microsoft.com/office/drawing/2014/main" id="{42B1CB1B-AEB5-47FA-8ABA-74399BBE44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9125" y="1000125"/>
            <a:ext cx="3571875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  <a:cs typeface="Arial" panose="020B0604020202020204" pitchFamily="34" charset="0"/>
              </a:rPr>
              <a:t>Como está seu balde amigo? Cheio ou vazio? Tem dado carinho, está sendo um companheiro e tem tido sua comunhão com Deus junto de sua família?</a:t>
            </a:r>
          </a:p>
        </p:txBody>
      </p:sp>
    </p:spTree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B286184-DEE0-4960-93C8-7A9702AE4E71}"/>
              </a:ext>
            </a:extLst>
          </p:cNvPr>
          <p:cNvSpPr txBox="1"/>
          <p:nvPr/>
        </p:nvSpPr>
        <p:spPr>
          <a:xfrm>
            <a:off x="2428860" y="4357694"/>
            <a:ext cx="357190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MUDE </a:t>
            </a:r>
          </a:p>
        </p:txBody>
      </p:sp>
    </p:spTree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aixaDeTexto 2">
            <a:extLst>
              <a:ext uri="{FF2B5EF4-FFF2-40B4-BE49-F238E27FC236}">
                <a16:creationId xmlns:a16="http://schemas.microsoft.com/office/drawing/2014/main" id="{A950C3BF-98E9-4FEE-888D-3F0478BFB9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0188" y="5143500"/>
            <a:ext cx="5500687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3200" b="1">
                <a:latin typeface="Arial" panose="020B0604020202020204" pitchFamily="34" charset="0"/>
                <a:cs typeface="Arial" panose="020B0604020202020204" pitchFamily="34" charset="0"/>
              </a:rPr>
              <a:t>Acorde! Sua família está sendo destruída, faça alguma coisa. </a:t>
            </a:r>
          </a:p>
        </p:txBody>
      </p:sp>
    </p:spTree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3631927-21C6-42D9-92DF-FED178C7A43A}"/>
              </a:ext>
            </a:extLst>
          </p:cNvPr>
          <p:cNvSpPr txBox="1"/>
          <p:nvPr/>
        </p:nvSpPr>
        <p:spPr>
          <a:xfrm>
            <a:off x="4643438" y="357166"/>
            <a:ext cx="3786214" cy="50167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Deus está expectante por poder ajudar você, mas você precisa querer, precisa concordar que Deus entre na sua vida e faça a diferença. Então MUDE.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48A77612-F69D-4241-99D2-07ED77D5313D}"/>
              </a:ext>
            </a:extLst>
          </p:cNvPr>
          <p:cNvSpPr txBox="1"/>
          <p:nvPr/>
        </p:nvSpPr>
        <p:spPr>
          <a:xfrm>
            <a:off x="1357290" y="285728"/>
            <a:ext cx="6286544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80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pitchFamily="34" charset="0"/>
              </a:rPr>
              <a:t>A teoria do balde e/ou da concha 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aixaDeTexto 2">
            <a:extLst>
              <a:ext uri="{FF2B5EF4-FFF2-40B4-BE49-F238E27FC236}">
                <a16:creationId xmlns:a16="http://schemas.microsoft.com/office/drawing/2014/main" id="{A8BAF4F3-9504-4A71-9950-63550CA23F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71875" y="642938"/>
            <a:ext cx="5072063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  <a:cs typeface="Arial" panose="020B0604020202020204" pitchFamily="34" charset="0"/>
              </a:rPr>
              <a:t>Todos têm um balde invisível e uma concha invisível. Sempre que você elogia alguém ou faz um bem a alguém você vai enchendo seu balde e o balde da outra pessoa.</a:t>
            </a:r>
            <a:endParaRPr lang="pt-BR" altLang="pt-BR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aixaDeTexto 2">
            <a:extLst>
              <a:ext uri="{FF2B5EF4-FFF2-40B4-BE49-F238E27FC236}">
                <a16:creationId xmlns:a16="http://schemas.microsoft.com/office/drawing/2014/main" id="{2EA27E1D-7574-4B8B-80A1-09A6F8A40A2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1714500"/>
            <a:ext cx="3857625" cy="310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  <a:cs typeface="Arial" panose="020B0604020202020204" pitchFamily="34" charset="0"/>
              </a:rPr>
              <a:t>É interessante notar que todas as vezes que você elogia alguém não está apenas enchendo o balde dela, mas o seu também. </a:t>
            </a:r>
            <a:endParaRPr lang="pt-BR" altLang="pt-BR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aixaDeTexto 2">
            <a:extLst>
              <a:ext uri="{FF2B5EF4-FFF2-40B4-BE49-F238E27FC236}">
                <a16:creationId xmlns:a16="http://schemas.microsoft.com/office/drawing/2014/main" id="{07002A49-7B61-4558-A55B-FE1DBFCDBA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875" y="1785938"/>
            <a:ext cx="3571875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2800" b="1">
                <a:latin typeface="Arial" panose="020B0604020202020204" pitchFamily="34" charset="0"/>
                <a:cs typeface="Arial" panose="020B0604020202020204" pitchFamily="34" charset="0"/>
              </a:rPr>
              <a:t>Aqueles que têm a capacidade de elogiar conseguem viver com alegria os três “Cs” do casamento. </a:t>
            </a:r>
            <a:endParaRPr lang="pt-BR" altLang="pt-BR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8FD26224-23D9-47B0-A76F-F36EC13595DB}"/>
              </a:ext>
            </a:extLst>
          </p:cNvPr>
          <p:cNvSpPr txBox="1"/>
          <p:nvPr/>
        </p:nvSpPr>
        <p:spPr>
          <a:xfrm>
            <a:off x="4786314" y="2214554"/>
            <a:ext cx="3571900" cy="769441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4400" b="1" cap="all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pitchFamily="34" charset="0"/>
              </a:rPr>
              <a:t>1. Carinho</a:t>
            </a: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DA0AA32B-D972-4FBB-A231-0697E3D11EA0}"/>
              </a:ext>
            </a:extLst>
          </p:cNvPr>
          <p:cNvSpPr txBox="1"/>
          <p:nvPr/>
        </p:nvSpPr>
        <p:spPr>
          <a:xfrm>
            <a:off x="4429125" y="571500"/>
            <a:ext cx="4143375" cy="20621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itchFamily="34" charset="0"/>
              </a:rPr>
              <a:t>Ser carinhoso em atos, em gestos, em palavras com todos da sua casa. </a:t>
            </a:r>
            <a:endParaRPr lang="pt-BR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aixaDeTexto 2">
            <a:extLst>
              <a:ext uri="{FF2B5EF4-FFF2-40B4-BE49-F238E27FC236}">
                <a16:creationId xmlns:a16="http://schemas.microsoft.com/office/drawing/2014/main" id="{5E078380-E994-4FA5-94F9-9B860AFF5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6313" y="2000250"/>
            <a:ext cx="357187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pt-BR" altLang="pt-BR" sz="3200" b="1">
                <a:latin typeface="Arial" panose="020B0604020202020204" pitchFamily="34" charset="0"/>
                <a:cs typeface="Arial" panose="020B0604020202020204" pitchFamily="34" charset="0"/>
              </a:rPr>
              <a:t>Controle seu temperamento, seu estresse, seu cansaço.</a:t>
            </a:r>
            <a:endParaRPr lang="pt-BR" altLang="pt-BR" sz="32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374</Words>
  <Application>Microsoft Office PowerPoint</Application>
  <PresentationFormat>Apresentação na tela (4:3)</PresentationFormat>
  <Paragraphs>25</Paragraphs>
  <Slides>24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27" baseType="lpstr">
      <vt:lpstr>Calibri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BergamoseiferT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SM4521-SM4528</dc:title>
  <dc:subject>SM-ESPERANCA PARA SUA FAMILIA</dc:subject>
  <dc:creator>Pr. MARCELO AUGUSTO DE CARVALHO</dc:creator>
  <cp:keywords>www.4tons.com</cp:keywords>
  <dc:description>COMÉRCIO PROIBIDO. USO PESSOAL</dc:description>
  <cp:lastModifiedBy>Pr. Marcelo Carvalho</cp:lastModifiedBy>
  <cp:revision>2</cp:revision>
  <dcterms:created xsi:type="dcterms:W3CDTF">2010-02-15T12:34:37Z</dcterms:created>
  <dcterms:modified xsi:type="dcterms:W3CDTF">2019-10-28T14:45:25Z</dcterms:modified>
  <cp:category>SM-SEMANA DA FAMÍLIA 2010</cp:category>
</cp:coreProperties>
</file>