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3" r:id="rId18"/>
    <p:sldId id="294" r:id="rId19"/>
    <p:sldId id="295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EFBF8-436D-42A6-8CF3-1AB251B1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4740-60C3-4351-B6DC-318766FE6E5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708B31-B893-4D99-A3C4-7620E146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202937-B48C-4964-9C4B-70CEDAD0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4089-C8EE-4A38-A770-20D881B582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02286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FC214-86EC-453D-8B7A-B12369D7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891D-65E1-4C2B-9B2D-6870CFEBEE3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1D88D3-E971-40C0-BC61-64B91D23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8811F5-B552-4E2D-A118-A405A4F8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49BFE-A4DF-4EE4-BD7F-E181FB932F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37520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037E0C-0E70-4F61-8310-17BEA6AE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C2EE-F882-4DB1-A508-7BD52E624DB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C3FDE3-959D-482C-8273-A6E3F319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450AF-8486-48C5-92FE-F3A61009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6D5F2-357C-4AC5-823B-90C810DD22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09168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418356-9B66-49A5-B705-E54E606D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FAF7-BCF5-4EF7-B550-53DB09526FD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C1C9CA-08C1-4C43-8B94-3D2B5FC9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0D247A-897A-4315-834F-700909FD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1207-6850-45D8-8F0D-C894C09614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34111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1A781-68A2-4AE8-BE3B-7B5D93FA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2C77-4F30-4B21-9783-6A3725BC96C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A6595D-BA9C-40FA-BA79-1CF8B59F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EE17B9-FF85-4556-940E-F99C5E68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1305E-74FF-4997-B02C-1DB19E5EFA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52569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9A8F7FD-E2B7-4714-84CC-B85F784A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781B-70DA-425B-A7A0-7A424B3F314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0E1FECA-A3EC-44C2-B874-D372C59C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ABB44A-86F9-4AB4-873C-58C9D9DF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25309-A713-4556-9E9A-07B8CAC43D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09081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7F7A04C-2B70-45A9-BF98-32C25AA1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2828-2F77-4055-9551-6478A5222EC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1157E5F-91BB-452B-B362-0A098EBD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5E9DBA8-4A20-4A9D-B0AD-DB97482E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F223-CEE9-468C-A275-F0F510965F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20391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61ABFB1-8B85-411B-980D-24ADE127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CE58-7CC5-4A73-8E94-CA896C76C5D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0502D56-EA20-4D16-B079-6A263064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F34FB10-9603-44D0-B2A4-153322EF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5673B-9A2C-44DC-811E-7370583E0C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7879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0E92862-4F14-40B2-B513-99D20F7E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F239-33EF-4F62-AF93-F48D2B8E6B4D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D1F676E0-FDD7-4A45-BE53-AE1047B5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630AE9A-6D09-4FD7-BC04-3A1F8020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49727-1E02-49FF-AEAE-878BB5CA68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877501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4639C7-6F3C-464F-9340-4AEF240E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1EAD-DA79-43F2-8AA3-BAA84E88BD7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B76DC02-B230-4F31-A2DB-433331C8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446E9F-3D05-4F18-B8A6-C80338733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8A2FA-B221-4A12-A605-AB39409EB5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2986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9092B07-BFF8-4E69-9761-A008BD7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059B-9CE2-4C67-9FAA-35426598491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54EFBB5-5861-4718-832D-DB8A6047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9F8C71E-82AE-428C-BD93-1A62C3A4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F4935-5496-40B8-B571-8E0B0D788A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1202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4F9FDA7-2A76-418F-A7CF-132ABB46FC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22DA0E9D-4F93-4A2B-BAAB-E203B3906D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5671EF-F28E-4F66-80ED-BB66DCB6D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528B3-62C0-464F-B9DD-A1BD2CFF83E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FCF246-A3AF-4FA2-B005-519F8F83F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EE2A0D-B503-4CCA-BA48-34AC608D8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54220E-948C-43FE-AA46-73D0E489D0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8677EC37-EAFF-42C7-8084-CDC39115E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14500"/>
            <a:ext cx="42148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“Eu acredito em você, mesmo que ninguém acredite. Mesmo que você não acredite. Eu creio.”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C1286E42-4776-4A82-9999-99D4DAB8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43063"/>
            <a:ext cx="42148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“... Deus não nos tratou segundo nossos pecados e nem nos retribuiu conforme nossas iniqüidades...” O Salmo 103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DA2F326A-E511-4BAD-922A-7B9E9A16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071688"/>
            <a:ext cx="42148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O cristianismo é a única religião do mundo que define seu Deus em apenas uma única palavra: amor.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6F4ECBD5-1890-4279-AE30-F3426CB50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000250"/>
            <a:ext cx="42148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Quando a Bíblia diz que o perfeito amor lança fora o medo está dizendo que Deus lança fora o medo.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4DDD321A-6657-4D6C-820F-956662BE9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571625"/>
            <a:ext cx="42148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A Bíblia está cheia de orientações a respeito do amor porque ela é o Livro do Amor.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B4CAC376-8003-4D2F-93D6-3C9425DED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00063"/>
            <a:ext cx="72151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“Porque Deus amou o mundo de tal maneira que deu seu filho unigênito para que todo aquele que nele crê não pereça, mas tenha a vida eterna.”</a:t>
            </a:r>
          </a:p>
          <a:p>
            <a:pPr algn="ctr"/>
            <a:endParaRPr lang="pt-BR" alt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João 3:16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60F9570-EFCF-4D8E-A2E7-C14AC295E9DA}"/>
              </a:ext>
            </a:extLst>
          </p:cNvPr>
          <p:cNvSpPr txBox="1"/>
          <p:nvPr/>
        </p:nvSpPr>
        <p:spPr>
          <a:xfrm>
            <a:off x="1071563" y="500063"/>
            <a:ext cx="735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Por que: </a:t>
            </a:r>
            <a:r>
              <a:rPr lang="pt-BR" sz="3200" b="1" dirty="0">
                <a:cs typeface="Arial" pitchFamily="34" charset="0"/>
              </a:rPr>
              <a:t>a maior resposta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312724-81C2-4C81-A53F-45705F44CDEB}"/>
              </a:ext>
            </a:extLst>
          </p:cNvPr>
          <p:cNvSpPr txBox="1"/>
          <p:nvPr/>
        </p:nvSpPr>
        <p:spPr>
          <a:xfrm>
            <a:off x="2643188" y="1428750"/>
            <a:ext cx="4214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Deus: </a:t>
            </a:r>
            <a:r>
              <a:rPr lang="pt-BR" sz="3200" b="1" dirty="0">
                <a:cs typeface="Arial" pitchFamily="34" charset="0"/>
              </a:rPr>
              <a:t>o maior ser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B4DE7C-A97F-46AF-A895-C77AFA2A5841}"/>
              </a:ext>
            </a:extLst>
          </p:cNvPr>
          <p:cNvSpPr txBox="1"/>
          <p:nvPr/>
        </p:nvSpPr>
        <p:spPr>
          <a:xfrm>
            <a:off x="1643063" y="228600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Amou: </a:t>
            </a:r>
            <a:r>
              <a:rPr lang="pt-BR" sz="3200" b="1" dirty="0">
                <a:cs typeface="Arial" pitchFamily="34" charset="0"/>
              </a:rPr>
              <a:t>o maior sentimento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D7364A-658E-4B80-808D-8E0BDF11E2F4}"/>
              </a:ext>
            </a:extLst>
          </p:cNvPr>
          <p:cNvSpPr txBox="1"/>
          <p:nvPr/>
        </p:nvSpPr>
        <p:spPr>
          <a:xfrm>
            <a:off x="1071563" y="500063"/>
            <a:ext cx="735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 mundo: </a:t>
            </a:r>
            <a:r>
              <a:rPr lang="pt-BR" sz="3200" b="1" dirty="0">
                <a:cs typeface="Arial" pitchFamily="34" charset="0"/>
              </a:rPr>
              <a:t>o maior espaço físico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CBA302-84F8-4E64-B3A7-5A9E17DEA861}"/>
              </a:ext>
            </a:extLst>
          </p:cNvPr>
          <p:cNvSpPr txBox="1"/>
          <p:nvPr/>
        </p:nvSpPr>
        <p:spPr>
          <a:xfrm>
            <a:off x="1214438" y="142875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 tal maneira: </a:t>
            </a:r>
            <a:r>
              <a:rPr lang="pt-BR" sz="3200" b="1" dirty="0">
                <a:cs typeface="Arial" pitchFamily="34" charset="0"/>
              </a:rPr>
              <a:t>o maior modo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754FB6-D414-4BDF-BD1E-784D703000F4}"/>
              </a:ext>
            </a:extLst>
          </p:cNvPr>
          <p:cNvSpPr txBox="1"/>
          <p:nvPr/>
        </p:nvSpPr>
        <p:spPr>
          <a:xfrm>
            <a:off x="1000125" y="228600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Que deu: </a:t>
            </a:r>
            <a:r>
              <a:rPr lang="pt-BR" sz="3200" b="1" dirty="0">
                <a:cs typeface="Arial" pitchFamily="34" charset="0"/>
              </a:rPr>
              <a:t>o maior ato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71B1FC8-A444-4773-9F02-92F6F0DA3133}"/>
              </a:ext>
            </a:extLst>
          </p:cNvPr>
          <p:cNvSpPr txBox="1"/>
          <p:nvPr/>
        </p:nvSpPr>
        <p:spPr>
          <a:xfrm>
            <a:off x="1071563" y="500063"/>
            <a:ext cx="735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Seu único filho: </a:t>
            </a:r>
            <a:r>
              <a:rPr lang="pt-BR" sz="3200" b="1" dirty="0">
                <a:cs typeface="Arial" pitchFamily="34" charset="0"/>
              </a:rPr>
              <a:t>o maior presente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C25A7B-17DE-496E-A1C5-98C870A295F0}"/>
              </a:ext>
            </a:extLst>
          </p:cNvPr>
          <p:cNvSpPr txBox="1"/>
          <p:nvPr/>
        </p:nvSpPr>
        <p:spPr>
          <a:xfrm>
            <a:off x="214313" y="1571625"/>
            <a:ext cx="8643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Para que todo aquele: </a:t>
            </a:r>
            <a:r>
              <a:rPr lang="pt-BR" sz="3200" b="1" dirty="0">
                <a:cs typeface="Arial" pitchFamily="34" charset="0"/>
              </a:rPr>
              <a:t>a maior abrangência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AC76CC-2308-4D3C-BCEE-AC675386DD9B}"/>
              </a:ext>
            </a:extLst>
          </p:cNvPr>
          <p:cNvSpPr txBox="1"/>
          <p:nvPr/>
        </p:nvSpPr>
        <p:spPr>
          <a:xfrm>
            <a:off x="1071563" y="2571750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Que nele crê: </a:t>
            </a:r>
            <a:r>
              <a:rPr lang="pt-BR" sz="3200" b="1" dirty="0">
                <a:cs typeface="Arial" pitchFamily="34" charset="0"/>
              </a:rPr>
              <a:t>a maior confiança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D87F4C-A4F2-4AD8-A934-14BB913D77A9}"/>
              </a:ext>
            </a:extLst>
          </p:cNvPr>
          <p:cNvSpPr txBox="1"/>
          <p:nvPr/>
        </p:nvSpPr>
        <p:spPr>
          <a:xfrm>
            <a:off x="1071563" y="500063"/>
            <a:ext cx="735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Não pereça: </a:t>
            </a:r>
            <a:r>
              <a:rPr lang="pt-BR" sz="3200" b="1" dirty="0">
                <a:cs typeface="Arial" pitchFamily="34" charset="0"/>
              </a:rPr>
              <a:t>o maior castigo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DDF282-2AA7-422D-9AD4-70FD200B34B7}"/>
              </a:ext>
            </a:extLst>
          </p:cNvPr>
          <p:cNvSpPr txBox="1"/>
          <p:nvPr/>
        </p:nvSpPr>
        <p:spPr>
          <a:xfrm>
            <a:off x="285750" y="1428750"/>
            <a:ext cx="8643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Mas tenha: </a:t>
            </a:r>
            <a:r>
              <a:rPr lang="pt-BR" sz="3200" b="1" dirty="0">
                <a:cs typeface="Arial" pitchFamily="34" charset="0"/>
              </a:rPr>
              <a:t>a maior posse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AB255F-41F9-4983-9F7B-50417DEF10F7}"/>
              </a:ext>
            </a:extLst>
          </p:cNvPr>
          <p:cNvSpPr txBox="1"/>
          <p:nvPr/>
        </p:nvSpPr>
        <p:spPr>
          <a:xfrm>
            <a:off x="1214438" y="2357438"/>
            <a:ext cx="7000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 vida eterna: </a:t>
            </a:r>
            <a:r>
              <a:rPr lang="pt-BR" sz="3200" b="1" dirty="0">
                <a:cs typeface="Arial" pitchFamily="34" charset="0"/>
              </a:rPr>
              <a:t>a maior recompensa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5B456B5-088F-4FE5-939B-76167A3F0ECA}"/>
              </a:ext>
            </a:extLst>
          </p:cNvPr>
          <p:cNvSpPr txBox="1"/>
          <p:nvPr/>
        </p:nvSpPr>
        <p:spPr>
          <a:xfrm>
            <a:off x="285750" y="3643313"/>
            <a:ext cx="607218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50800" dir="5400000" sx="98000" sy="98000" algn="ctr" rotWithShape="0">
                    <a:schemeClr val="bg1"/>
                  </a:outerShdw>
                </a:effectLst>
                <a:cs typeface="Arial" pitchFamily="34" charset="0"/>
              </a:rPr>
              <a:t>O amor é paciente, é benigno. O amor não inveja, não se vangloria, não se ensoberbece.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effectLst>
                <a:glow rad="228600">
                  <a:schemeClr val="bg1">
                    <a:alpha val="40000"/>
                  </a:schemeClr>
                </a:glow>
                <a:outerShdw blurRad="50800" dir="5400000" sx="98000" sy="98000" algn="ctr" rotWithShape="0">
                  <a:schemeClr val="bg1"/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glow rad="228600">
                    <a:schemeClr val="bg1">
                      <a:alpha val="40000"/>
                    </a:schemeClr>
                  </a:glow>
                  <a:outerShdw blurRad="50800" dir="5400000" sx="98000" sy="98000" algn="ctr" rotWithShape="0">
                    <a:schemeClr val="bg1"/>
                  </a:outerShdw>
                </a:effectLst>
                <a:cs typeface="Arial" pitchFamily="34" charset="0"/>
              </a:rPr>
              <a:t>I Coríntios 13:4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3FADC481-AF08-4211-9351-3D220066F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14438"/>
            <a:ext cx="42148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 Bíblia nada mais é que a narrativa da história de um “Treinador” olhando para nós e dizendo incansavelmente: “o jogo ainda não acabou”.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D4FBB530-70FE-4FA4-A1CD-34FDD9ED1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85875"/>
            <a:ext cx="42148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Quando criou a vida humana sabia que perderia a dEle. Então a pergunta continua: Por que nos criou? Por que nos fez? A resposta é: pelo AMOR. 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A3C3FB6A-6D2F-47A1-9663-BCEC2224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643063"/>
            <a:ext cx="42148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amor que Ele tem por nós é maior que o amor que Ele teve por sua própria existência como Deus.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3BDEB688-3220-44DC-9CAB-C2FFABD0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85875"/>
            <a:ext cx="4214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lindo da história é que no Céu o amor extrapolou a justiça e o impensável aconteceu. Jesus morreu no meu e no seu lugar.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BC0925F-C36D-4005-95EE-6DA1CD2762FD}"/>
              </a:ext>
            </a:extLst>
          </p:cNvPr>
          <p:cNvSpPr txBox="1"/>
          <p:nvPr/>
        </p:nvSpPr>
        <p:spPr>
          <a:xfrm>
            <a:off x="0" y="2428868"/>
            <a:ext cx="914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Ponto Final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7EAF27C6-C043-4CE0-8FA0-AD9A86247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42938"/>
            <a:ext cx="42862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“A palavra de Deus diz: a ninguém nada devais a não ser o amor.”</a:t>
            </a:r>
          </a:p>
          <a:p>
            <a:pPr algn="ctr"/>
            <a:endParaRPr lang="pt-BR" alt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“Fazei todas as coisas com amor.”</a:t>
            </a:r>
          </a:p>
          <a:p>
            <a:pPr algn="ctr"/>
            <a:endParaRPr lang="pt-BR" alt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“Jesus diz de um novo mandamento, que nos amemos uns aos outros.”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916F6616-BBA4-4641-BEDC-54A968FC5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000125"/>
            <a:ext cx="4286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“O maior mandamento é amar a Deus acima de todas as coisas e ao próximo como a nós mesmo.”</a:t>
            </a:r>
          </a:p>
          <a:p>
            <a:pPr algn="ctr"/>
            <a:endParaRPr lang="pt-BR" alt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“Deus nos amou primeiro.” 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C197F606-A1BC-4864-A2F0-F29A81E2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85750"/>
            <a:ext cx="50720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“Porque eu estou bem certo de que nem a morte, nem a vida nem anjos, nem principados, nem potestades, nem o presente, nem o porvir, nem altura nem profundidade, nem qualquer outra criatura poderá nos separar do amor que está em Cristo Jesus o nosso Senhor.”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05D54D89-A09B-4725-BF3E-A8B44C693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143000"/>
            <a:ext cx="4000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objetivo do cristianismo não é transformar pessoas em pessoas que crêem, mas em pessoas que amam.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26592366-39FB-46CB-9256-2B2302D1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No Éden fizemos nosso primeiro ponto contrário. Ali envergonhamos nosso Treinador.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08D239-1C20-408D-8EB2-90D050A1002B}"/>
              </a:ext>
            </a:extLst>
          </p:cNvPr>
          <p:cNvSpPr txBox="1"/>
          <p:nvPr/>
        </p:nvSpPr>
        <p:spPr>
          <a:xfrm>
            <a:off x="1785918" y="2000240"/>
            <a:ext cx="578647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Ponto Contrário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99BEEC8E-ED15-43CA-B01A-39743D88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857375"/>
            <a:ext cx="5072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 diferença é que quem voltou para o campo foi Outro jogador. Jesus voltou para o campo em nosso lugar e venceu por nós. 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799B50-1B5F-4135-8685-44D882CC15BE}"/>
              </a:ext>
            </a:extLst>
          </p:cNvPr>
          <p:cNvSpPr txBox="1"/>
          <p:nvPr/>
        </p:nvSpPr>
        <p:spPr>
          <a:xfrm>
            <a:off x="0" y="1214422"/>
            <a:ext cx="385765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 amor é a base única do casamento. E este amor é apenas reflexo de um amor muito maior, mais intenso, constante e incondicional que encontramos nas escrituras. 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A0637264-5969-4270-BC59-A5FCC3065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214438"/>
            <a:ext cx="40719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Amar não é sacrifício, não é se esforçar para amar, é simplesmente deixar que este amor tão grande chegue em nós e seja retransmitido ao nosso cônjuge e aos nosso filhos. 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0CB789F0-3217-49CA-AA95-97B0CF02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000750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Adão e Eva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9EDA47F1-2F59-4127-BD5D-4F787CF3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929313"/>
            <a:ext cx="5072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Noé com a família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2A4B7985-31E1-4827-99E6-F18E5C0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8625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Abraão com Sara 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8B1DE7B4-D483-43F6-BB72-110CC737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7188"/>
            <a:ext cx="5072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e Maria 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DDC12F64-6606-47F1-B793-F191732A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714375"/>
            <a:ext cx="4000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Deus sempre escolhe famílias para determinadas missões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91E65F7-9883-4C59-A7AA-1EF013B33D7D}"/>
              </a:ext>
            </a:extLst>
          </p:cNvPr>
          <p:cNvSpPr txBox="1"/>
          <p:nvPr/>
        </p:nvSpPr>
        <p:spPr>
          <a:xfrm>
            <a:off x="1928813" y="500063"/>
            <a:ext cx="4214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Estádio Rose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Bowl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0E33750-DF49-4A0D-B243-3846D070F24F}"/>
              </a:ext>
            </a:extLst>
          </p:cNvPr>
          <p:cNvSpPr txBox="1"/>
          <p:nvPr/>
        </p:nvSpPr>
        <p:spPr>
          <a:xfrm>
            <a:off x="1500166" y="2071678"/>
            <a:ext cx="585791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cs typeface="Arial" pitchFamily="34" charset="0"/>
              </a:rPr>
              <a:t>“Filho, o jogo ainda não acabou. Volte para o campo e realize a maior partida da sua vida!”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7412393-CDC3-4B99-A425-67A386FF891E}"/>
              </a:ext>
            </a:extLst>
          </p:cNvPr>
          <p:cNvSpPr txBox="1"/>
          <p:nvPr/>
        </p:nvSpPr>
        <p:spPr>
          <a:xfrm>
            <a:off x="1071538" y="2500306"/>
            <a:ext cx="700092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Ponto Certo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30D9B558-4A57-4E86-81DC-1B38820A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857375"/>
            <a:ext cx="33575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vida a gente faz alguns pontos contrários. Corremos para o lado errado e nos envergonhamos de nós mesmos.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E6AD2BBA-34EB-42D1-B054-6E86734C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928813"/>
            <a:ext cx="42148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“Filho, o jogo ainda não acabou. Volte para o campo e realize a maior partida da sua vida!”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682</Words>
  <Application>Microsoft Office PowerPoint</Application>
  <PresentationFormat>Apresentação na tela (4:3)</PresentationFormat>
  <Paragraphs>53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SM4521-SM4528</dc:title>
  <dc:subject>SM-ESPERANCA PARA SUA FAMILIA</dc:subject>
  <dc:creator>Pr. MARCELO AUGUSTO DE CARVALHO</dc:creator>
  <cp:keywords>www.4tons.com</cp:keywords>
  <dc:description>COMÉRCIO PROIBIDO. USO PESSOAL</dc:description>
  <cp:lastModifiedBy>Pr. Marcelo Carvalho</cp:lastModifiedBy>
  <cp:revision>3</cp:revision>
  <dcterms:created xsi:type="dcterms:W3CDTF">2010-02-15T12:34:37Z</dcterms:created>
  <dcterms:modified xsi:type="dcterms:W3CDTF">2019-10-28T14:45:15Z</dcterms:modified>
  <cp:category>SM-SEMANA DA FAMÍLIA 2010</cp:category>
</cp:coreProperties>
</file>