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85EE69-DF92-4FE4-8A86-6FB91DBD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A6222-7F2C-4FF2-8130-183DCA32535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8CA1EF-7B8E-4E0C-9327-09BB0E8D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9434F5-A9CB-4AEF-A8C5-120FEBB5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CDB36-33FC-4BC4-A542-184BEB1ECE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52677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E84C67-0F0B-4800-AA4D-44732178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B3E7-5A8C-444C-83A5-F13633C82B74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462B04-657E-4640-AC98-192D877E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E87642-04EE-4E6C-8A95-D79F1E29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28248-9D0D-4370-BD65-E14184B5A8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15060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1C1D64-5488-4916-BEB7-A809595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B301-110F-4F19-B9C3-36D17322B38E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C3B373-909D-4CB1-A83D-FA4044C7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B3CBF6-0E45-44C7-8309-BD65A77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727A6-A98F-47C3-9D75-75C5B43FC4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55383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FDC8CD-CABF-4783-B180-6040A8F4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E80B-B1F6-4C31-9AE2-2BD39EB3C9D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B8124B-9F33-4CEE-BC47-DD7FDC40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827F55-100D-4B22-B309-1C305F1F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D198-DDA1-4F12-BDBE-CE22926E83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75679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0030B5-4312-4F35-99FE-13364785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BA2F-4A8B-4919-9EF2-199B706B1B59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B53898-DA31-4C58-BB35-227143C1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F6FDC6-DEBF-4DB1-B1B4-97D5E52C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9567C-0F82-49AE-9266-A2568EBA4A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35975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E55197E-1EA2-4A53-B065-D94612E0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C07C-621E-4439-89F8-9B6159C29D53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D9A49E0-A18C-423A-B40F-9DB6B4C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2F4964C-A0CD-4AFF-B093-59FE53B2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66AA9-14F9-4DAB-B76D-AB334CD71C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60107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9C9CBE50-6044-4005-8920-F75045D5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D0FB-8E6C-41A7-B500-4E08B8149649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DB6FFEBB-E2AE-4290-A963-938F6467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F4A33649-F8EB-48C7-A113-1E56A022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DB1CA-E792-411F-BC94-5A7ABAA6A0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19246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958BE376-2B49-49DE-A318-FD093D62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0474-AFD3-444B-801F-1E7CF01580B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6EF8E18-5D53-44F6-9EDF-F3045209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46A57230-8093-4CD7-BF11-670283AD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605CB-3E43-4835-BA4D-7607D4E3C2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04490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E33DD27-25C8-477D-B503-C3720080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C2AE-99E1-4950-BB22-AA3B4AAF7D2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21D05C6-A8FA-4730-B238-B714914A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385F6BDF-7B89-4E9B-B1B4-72B2014F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8E968-1590-4300-8FEE-0A9DF8B8B1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97820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12ECC64-0539-47FF-AF18-154BE28B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3611-91CA-4DDA-B6AD-1D9E896F97FC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2F22D72-38F1-4CA8-9A8B-4F3AA77A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43B2876-EA9B-4863-B1E5-D5A4E8DC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A0575-D6CD-424D-B009-E97F4C087F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49413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23B6D49-E4A6-4B6C-9E60-26211D4B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E439-11BA-4BE2-9D42-17FF9EE076E4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A862AE1-0C15-4D49-89F0-EAC11F14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EB5DF41-BCBE-4752-B1EE-DF97C613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FFD59-E2AD-4627-91D3-6E3FD7577D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30059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2C2A89D4-E977-4C6E-A887-9716264BCB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787C3F1-8D58-4D0A-92B1-2E6D2546A4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F8351A-776D-473C-8DD0-D39882F9E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20AED1-5983-4C53-8BEA-DC73B65BA413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618370-7AED-459B-AF3F-3FF9230B8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F82ED4-2278-4A53-BC61-458416F9C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BD5E4E0-2040-4E49-BE88-7A93C7BB9D9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6E9958E8-986C-491A-8AC1-4EF4B821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714375"/>
            <a:ext cx="3714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Ainda tem sido a Volta de Jesus a sua bendita esperança? Esse é o maior de todos os seus desejos?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4F146EEE-9014-4AB8-8964-59333683B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928813"/>
            <a:ext cx="43576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“Exorto, pois, antes de tudo, que se façam suas orações, intercessões e ações de graças por todos os homens...”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880FB779-9AC3-4709-9A0F-158F9B688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14375"/>
            <a:ext cx="721518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altLang="pt-BR" sz="3600" b="1">
                <a:latin typeface="Arial" panose="020B0604020202020204" pitchFamily="34" charset="0"/>
                <a:cs typeface="Arial" panose="020B0604020202020204" pitchFamily="34" charset="0"/>
              </a:rPr>
              <a:t>“Antes de Tudo” do grego “Próton Pantom”. </a:t>
            </a:r>
          </a:p>
        </p:txBody>
      </p:sp>
      <p:sp>
        <p:nvSpPr>
          <p:cNvPr id="10243" name="CaixaDeTexto 2">
            <a:extLst>
              <a:ext uri="{FF2B5EF4-FFF2-40B4-BE49-F238E27FC236}">
                <a16:creationId xmlns:a16="http://schemas.microsoft.com/office/drawing/2014/main" id="{4F449971-8113-4B8D-9660-F103DDD64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500438"/>
            <a:ext cx="5643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Dimensão Temporal</a:t>
            </a:r>
          </a:p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Dimensão Motivacional</a:t>
            </a:r>
          </a:p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Dimensão Qualitativa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D53BAE2-B676-4E10-953D-49DCC714D796}"/>
              </a:ext>
            </a:extLst>
          </p:cNvPr>
          <p:cNvSpPr txBox="1"/>
          <p:nvPr/>
        </p:nvSpPr>
        <p:spPr>
          <a:xfrm>
            <a:off x="4500562" y="428604"/>
            <a:ext cx="371477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TEMPORAL</a:t>
            </a:r>
          </a:p>
        </p:txBody>
      </p:sp>
      <p:sp>
        <p:nvSpPr>
          <p:cNvPr id="11267" name="CaixaDeTexto 2">
            <a:extLst>
              <a:ext uri="{FF2B5EF4-FFF2-40B4-BE49-F238E27FC236}">
                <a16:creationId xmlns:a16="http://schemas.microsoft.com/office/drawing/2014/main" id="{2B32468C-F5D6-4241-B6D5-B9806B8B4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714500"/>
            <a:ext cx="42148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É a realidade do tempo. É a coisa “número um” que deve ser feita.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>
            <a:extLst>
              <a:ext uri="{FF2B5EF4-FFF2-40B4-BE49-F238E27FC236}">
                <a16:creationId xmlns:a16="http://schemas.microsoft.com/office/drawing/2014/main" id="{56297A16-D179-4A8A-AADA-D2C198F8A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00063"/>
            <a:ext cx="43576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“Buscai em Primeiro Lugar o reino de Deus e Sua justiça e todas as outras coisas vos serão acrescentadas.”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1BDA71C-C9A7-49C3-8599-4DB51D26571D}"/>
              </a:ext>
            </a:extLst>
          </p:cNvPr>
          <p:cNvSpPr txBox="1"/>
          <p:nvPr/>
        </p:nvSpPr>
        <p:spPr>
          <a:xfrm>
            <a:off x="142844" y="1785926"/>
            <a:ext cx="535785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MOTIVACIONAL</a:t>
            </a:r>
          </a:p>
        </p:txBody>
      </p:sp>
      <p:sp>
        <p:nvSpPr>
          <p:cNvPr id="13315" name="CaixaDeTexto 2">
            <a:extLst>
              <a:ext uri="{FF2B5EF4-FFF2-40B4-BE49-F238E27FC236}">
                <a16:creationId xmlns:a16="http://schemas.microsoft.com/office/drawing/2014/main" id="{38B99B7D-4D6A-45E6-B92F-28B862FA0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000375"/>
            <a:ext cx="4143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Mais importante que todo o mais.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2">
            <a:extLst>
              <a:ext uri="{FF2B5EF4-FFF2-40B4-BE49-F238E27FC236}">
                <a16:creationId xmlns:a16="http://schemas.microsoft.com/office/drawing/2014/main" id="{34695384-BF2F-46BB-8EED-4F6FEAAD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714500"/>
            <a:ext cx="56435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Nada pode ser mais significativo para você e para mim do que buscarmos nosso Senhor em espírito e graça.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67B09F4-3471-4783-A5BD-8055795E085E}"/>
              </a:ext>
            </a:extLst>
          </p:cNvPr>
          <p:cNvSpPr txBox="1"/>
          <p:nvPr/>
        </p:nvSpPr>
        <p:spPr>
          <a:xfrm>
            <a:off x="3357554" y="1000108"/>
            <a:ext cx="535785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QUALITATIVA</a:t>
            </a:r>
          </a:p>
        </p:txBody>
      </p:sp>
      <p:sp>
        <p:nvSpPr>
          <p:cNvPr id="15363" name="CaixaDeTexto 2">
            <a:extLst>
              <a:ext uri="{FF2B5EF4-FFF2-40B4-BE49-F238E27FC236}">
                <a16:creationId xmlns:a16="http://schemas.microsoft.com/office/drawing/2014/main" id="{EB30B43A-929E-4179-A1A5-DC5B3B2C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428875"/>
            <a:ext cx="43576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Melhor do que todo o mais.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2">
            <a:extLst>
              <a:ext uri="{FF2B5EF4-FFF2-40B4-BE49-F238E27FC236}">
                <a16:creationId xmlns:a16="http://schemas.microsoft.com/office/drawing/2014/main" id="{B0739F43-A9A1-415E-B301-27B9D7655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214438"/>
            <a:ext cx="5143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Nada pode dar mais prazer ao ser humano do que entrar em contato com o seu Criador. Conversar com Deus é o melhor privilégio que um pecador pode almejar.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2">
            <a:extLst>
              <a:ext uri="{FF2B5EF4-FFF2-40B4-BE49-F238E27FC236}">
                <a16:creationId xmlns:a16="http://schemas.microsoft.com/office/drawing/2014/main" id="{CAF63ACC-3AF0-45CE-81A9-A00373AE0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857250"/>
            <a:ext cx="3429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Almejar a Volta de Cristo deve ser nosso “Próton Patom”.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F5E03CC1-E340-4CC7-9AB5-23490CC5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85813"/>
            <a:ext cx="37147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Exorto, pois, antes de tudo, que se façam súplicas, orações, intercessões e ações de graças por todos os homens.</a:t>
            </a:r>
          </a:p>
          <a:p>
            <a:pPr algn="ctr"/>
            <a:endParaRPr lang="pt-BR" altLang="pt-BR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Timóteo 2:1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2">
            <a:extLst>
              <a:ext uri="{FF2B5EF4-FFF2-40B4-BE49-F238E27FC236}">
                <a16:creationId xmlns:a16="http://schemas.microsoft.com/office/drawing/2014/main" id="{DD5E61BA-6F1E-461D-8730-5F9EE0B1F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4286250"/>
            <a:ext cx="564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600" b="1">
                <a:latin typeface="Arial" panose="020B0604020202020204" pitchFamily="34" charset="0"/>
                <a:cs typeface="Arial" panose="020B0604020202020204" pitchFamily="34" charset="0"/>
              </a:rPr>
              <a:t>“O céu é a terra da graça”.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">
            <a:extLst>
              <a:ext uri="{FF2B5EF4-FFF2-40B4-BE49-F238E27FC236}">
                <a16:creationId xmlns:a16="http://schemas.microsoft.com/office/drawing/2014/main" id="{E8D18D0B-B038-46ED-9EA8-15D907C1F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072063"/>
            <a:ext cx="56435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O Céu não será o mesmo sem nossa família lá.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2">
            <a:extLst>
              <a:ext uri="{FF2B5EF4-FFF2-40B4-BE49-F238E27FC236}">
                <a16:creationId xmlns:a16="http://schemas.microsoft.com/office/drawing/2014/main" id="{A750A671-A805-4A75-8E80-C374AA23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571500"/>
            <a:ext cx="36433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É nossa total responsabilidade cuidar daquilo que Deus nos confiou. Antes de qualquer coisa, devemos buscar a Deus.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">
            <a:extLst>
              <a:ext uri="{FF2B5EF4-FFF2-40B4-BE49-F238E27FC236}">
                <a16:creationId xmlns:a16="http://schemas.microsoft.com/office/drawing/2014/main" id="{C7330635-0689-48DF-8456-F5E8D5AB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571625"/>
            <a:ext cx="35004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Este mundo perdeu a graça, nada mais nos traz plenitude. Nossa família não está segura aqui.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2">
            <a:extLst>
              <a:ext uri="{FF2B5EF4-FFF2-40B4-BE49-F238E27FC236}">
                <a16:creationId xmlns:a16="http://schemas.microsoft.com/office/drawing/2014/main" id="{7B8930D0-064C-4051-8E9F-826FB0E6F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000625"/>
            <a:ext cx="7072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Antes de qualquer coisa aguardemos e nos preparemos para a Volta de Jesus!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069AC843-EBBD-4DE2-B641-4FD1D4F1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928813"/>
            <a:ext cx="5143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4400" b="1">
                <a:latin typeface="Arial" panose="020B0604020202020204" pitchFamily="34" charset="0"/>
                <a:cs typeface="Arial" panose="020B0604020202020204" pitchFamily="34" charset="0"/>
              </a:rPr>
              <a:t>“Perdeu a graça”. 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4F9A1AB3-8276-42FA-9483-6219147AF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500188"/>
            <a:ext cx="42862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O fato é que desde que o pecado entrou neste mundo tudo que era bom (Gên. 1:31) perdeu a graça.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D9C841AA-2AE9-4132-BA69-ACE1F99C9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571625"/>
            <a:ext cx="43576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Nossa consciência de que algo muito profundo está errado ganha dimensões incalculáveis com o passar do tempo.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2D3507F9-7446-48CF-A5FD-79CBE791B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285875"/>
            <a:ext cx="42148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Nunca compreenderemos a intensidade da dor causada no coração de Deus quando viu Adão com aquele fruto na mão.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014D5B75-5E79-4B6F-8708-DD58B7E6C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857750"/>
            <a:ext cx="52149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Há seis mil anos Deus tem tido saudades de você e de mim.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366</Words>
  <Application>Microsoft Office PowerPoint</Application>
  <PresentationFormat>Apresentação na tela (4:3)</PresentationFormat>
  <Paragraphs>29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SM4521-SM4528</dc:title>
  <dc:subject>SM-ESPERANCA PARA SUA FAMILIA</dc:subject>
  <dc:creator>Pr. MARCELO AUGUSTO DE CARVALHO</dc:creator>
  <cp:keywords>www.4tons.com</cp:keywords>
  <dc:description>COMÉRCIO PROIBIDO. USO PESSOAL</dc:description>
  <cp:lastModifiedBy>Pr. Marcelo Carvalho</cp:lastModifiedBy>
  <cp:revision>4</cp:revision>
  <dcterms:created xsi:type="dcterms:W3CDTF">2010-02-15T12:34:37Z</dcterms:created>
  <dcterms:modified xsi:type="dcterms:W3CDTF">2019-10-28T14:45:03Z</dcterms:modified>
  <cp:category>SM-SEMANA DA FAMÍLIA 2010</cp:category>
</cp:coreProperties>
</file>